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7.xml" ContentType="application/vnd.openxmlformats-officedocument.theme+xml"/>
  <Override PartName="/ppt/slideLayouts/slideLayout28.xml" ContentType="application/vnd.openxmlformats-officedocument.presentationml.slideLayout+xml"/>
  <Override PartName="/ppt/theme/theme8.xml" ContentType="application/vnd.openxmlformats-officedocument.theme+xml"/>
  <Override PartName="/ppt/slideLayouts/slideLayout29.xml" ContentType="application/vnd.openxmlformats-officedocument.presentationml.slideLayout+xml"/>
  <Override PartName="/ppt/theme/theme9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  <p:sldMasterId id="2147483666" r:id="rId4"/>
    <p:sldMasterId id="2147483664" r:id="rId5"/>
    <p:sldMasterId id="2147483709" r:id="rId6"/>
    <p:sldMasterId id="2147483724" r:id="rId7"/>
    <p:sldMasterId id="2147483807" r:id="rId8"/>
    <p:sldMasterId id="2147483809" r:id="rId9"/>
    <p:sldMasterId id="2147483816" r:id="rId10"/>
  </p:sldMasterIdLst>
  <p:notesMasterIdLst>
    <p:notesMasterId r:id="rId30"/>
  </p:notesMasterIdLst>
  <p:sldIdLst>
    <p:sldId id="256" r:id="rId11"/>
    <p:sldId id="344" r:id="rId12"/>
    <p:sldId id="415" r:id="rId13"/>
    <p:sldId id="423" r:id="rId14"/>
    <p:sldId id="417" r:id="rId15"/>
    <p:sldId id="418" r:id="rId16"/>
    <p:sldId id="420" r:id="rId17"/>
    <p:sldId id="421" r:id="rId18"/>
    <p:sldId id="424" r:id="rId19"/>
    <p:sldId id="425" r:id="rId20"/>
    <p:sldId id="426" r:id="rId21"/>
    <p:sldId id="427" r:id="rId22"/>
    <p:sldId id="428" r:id="rId23"/>
    <p:sldId id="429" r:id="rId24"/>
    <p:sldId id="430" r:id="rId25"/>
    <p:sldId id="431" r:id="rId26"/>
    <p:sldId id="349" r:id="rId27"/>
    <p:sldId id="432" r:id="rId28"/>
    <p:sldId id="292" r:id="rId2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570"/>
    <a:srgbClr val="114566"/>
    <a:srgbClr val="2C8FA8"/>
    <a:srgbClr val="F8A918"/>
    <a:srgbClr val="EAEFF7"/>
    <a:srgbClr val="B3A2C7"/>
    <a:srgbClr val="C8E6F5"/>
    <a:srgbClr val="1245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90EB00A-01EF-476A-96E0-E0EFB23C4E73}" type="datetimeFigureOut">
              <a:rPr lang="en-US" smtClean="0"/>
              <a:t>6/4/2021</a:t>
            </a:fld>
            <a:endParaRPr lang="en-U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A3BB08D-3FEA-481E-86FC-445ED7118A4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568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06BD-10F2-4133-9D75-821CC9DC5D69}" type="datetimeFigureOut">
              <a:rPr lang="en-US" smtClean="0"/>
              <a:t>6/4/2021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CEFE-2BC3-4D92-958B-F7735B2C938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471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95AA-262A-4A68-9E99-899D013C3EE8}" type="datetimeFigureOut">
              <a:rPr lang="en-US" smtClean="0"/>
              <a:t>6/4/2021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C819-3E49-410F-85D3-8701A715152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860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95AA-262A-4A68-9E99-899D013C3EE8}" type="datetimeFigureOut">
              <a:rPr lang="en-US" smtClean="0"/>
              <a:t>6/4/2021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C819-3E49-410F-85D3-8701A715152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466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95AA-262A-4A68-9E99-899D013C3EE8}" type="datetimeFigureOut">
              <a:rPr lang="en-US" smtClean="0"/>
              <a:t>6/4/2021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C819-3E49-410F-85D3-8701A715152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317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95AA-262A-4A68-9E99-899D013C3EE8}" type="datetimeFigureOut">
              <a:rPr lang="en-US" smtClean="0"/>
              <a:t>6/4/2021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C819-3E49-410F-85D3-8701A715152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133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95AA-262A-4A68-9E99-899D013C3EE8}" type="datetimeFigureOut">
              <a:rPr lang="en-US" smtClean="0"/>
              <a:t>6/4/2021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C819-3E49-410F-85D3-8701A715152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347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95AA-262A-4A68-9E99-899D013C3EE8}" type="datetimeFigureOut">
              <a:rPr lang="en-US" smtClean="0"/>
              <a:t>6/4/2021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C819-3E49-410F-85D3-8701A715152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196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95AA-262A-4A68-9E99-899D013C3EE8}" type="datetimeFigureOut">
              <a:rPr lang="en-US" smtClean="0"/>
              <a:t>6/4/2021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C819-3E49-410F-85D3-8701A715152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978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17FE-2EBD-45B2-A85F-332856E1B185}" type="datetimeFigureOut">
              <a:rPr lang="en-US" smtClean="0"/>
              <a:t>6/4/2021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8CFA-4283-4ABE-9577-974991C7442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894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7FD3-C519-4FB3-AA1D-306BCB95F64D}" type="datetimeFigureOut">
              <a:rPr lang="en-US" smtClean="0"/>
              <a:t>6/4/2021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C5BD6-16AF-4FFE-BF85-E0445C6C51A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79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44570B-91C7-4CAE-8913-F82A875E6766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4/06/2021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BF8096-E092-4AC7-84BC-28CB2258CBD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81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2A57C-26F2-4EEE-84E2-D20974B965F2}" type="datetimeFigureOut">
              <a:rPr lang="en-US" smtClean="0"/>
              <a:t>6/4/2021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84C9E-A723-431C-A929-039FFFD689D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5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44570B-91C7-4CAE-8913-F82A875E6766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4/06/2021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BF8096-E092-4AC7-84BC-28CB2258CBD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73910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44570B-91C7-4CAE-8913-F82A875E6766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4/06/2021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BF8096-E092-4AC7-84BC-28CB2258CBD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183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44570B-91C7-4CAE-8913-F82A875E6766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4/06/2021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BF8096-E092-4AC7-84BC-28CB2258CBD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540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44570B-91C7-4CAE-8913-F82A875E6766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4/06/2021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BF8096-E092-4AC7-84BC-28CB2258CBD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3214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44570B-91C7-4CAE-8913-F82A875E6766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4/06/2021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BF8096-E092-4AC7-84BC-28CB2258CBD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1817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44570B-91C7-4CAE-8913-F82A875E6766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4/06/2021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BF8096-E092-4AC7-84BC-28CB2258CBD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3107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44570B-91C7-4CAE-8913-F82A875E6766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4/06/2021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BF8096-E092-4AC7-84BC-28CB2258CBD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5312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44570B-91C7-4CAE-8913-F82A875E6766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4/06/2021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BF8096-E092-4AC7-84BC-28CB2258CBD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1007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3E52F7-4EE1-4EBB-A377-13539CCCD9B4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4/06/2021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98B37A-BA1B-48CC-8090-72A777ABFA5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3671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3E52F7-4EE1-4EBB-A377-13539CCCD9B4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4/06/2021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98B37A-BA1B-48CC-8090-72A777ABFA5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39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5EFB-B522-40D9-8A58-91D962D1A0B1}" type="datetimeFigureOut">
              <a:rPr lang="en-US" smtClean="0"/>
              <a:t>6/4/2021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B38FC-9E7C-4DB4-BEF5-353C14BDB2B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3233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36F1-2ADC-4857-A699-7824680EBA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FB8E9-1EB4-49D8-9477-EAA4B25CB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1419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36F1-2ADC-4857-A699-7824680EBA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FB8E9-1EB4-49D8-9477-EAA4B25CB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894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5EFB-B522-40D9-8A58-91D962D1A0B1}" type="datetimeFigureOut">
              <a:rPr lang="en-US" smtClean="0"/>
              <a:t>6/4/2021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B38FC-9E7C-4DB4-BEF5-353C14BDB2B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60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5EFB-B522-40D9-8A58-91D962D1A0B1}" type="datetimeFigureOut">
              <a:rPr lang="en-US" smtClean="0"/>
              <a:t>6/4/2021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B38FC-9E7C-4DB4-BEF5-353C14BDB2B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150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95AA-262A-4A68-9E99-899D013C3EE8}" type="datetimeFigureOut">
              <a:rPr lang="en-US" smtClean="0"/>
              <a:t>6/4/2021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C819-3E49-410F-85D3-8701A715152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637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95AA-262A-4A68-9E99-899D013C3EE8}" type="datetimeFigureOut">
              <a:rPr lang="en-US" smtClean="0"/>
              <a:t>6/4/2021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C819-3E49-410F-85D3-8701A715152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058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95AA-262A-4A68-9E99-899D013C3EE8}" type="datetimeFigureOut">
              <a:rPr lang="en-US" smtClean="0"/>
              <a:t>6/4/2021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C819-3E49-410F-85D3-8701A715152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99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95AA-262A-4A68-9E99-899D013C3EE8}" type="datetimeFigureOut">
              <a:rPr lang="en-US" smtClean="0"/>
              <a:t>6/4/2021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C819-3E49-410F-85D3-8701A715152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87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D06BD-10F2-4133-9D75-821CC9DC5D69}" type="datetimeFigureOut">
              <a:rPr lang="en-US" smtClean="0"/>
              <a:t>6/4/2021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4CEFE-2BC3-4D92-958B-F7735B2C9382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3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332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036F1-2ADC-4857-A699-7824680EBA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FB8E9-1EB4-49D8-9477-EAA4B25CB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9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2A57C-26F2-4EEE-84E2-D20974B965F2}" type="datetimeFigureOut">
              <a:rPr lang="en-US" smtClean="0"/>
              <a:t>6/4/2021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84C9E-A723-431C-A929-039FFFD689D1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0015" y="127635"/>
            <a:ext cx="1674035" cy="54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2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65EFB-B522-40D9-8A58-91D962D1A0B1}" type="datetimeFigureOut">
              <a:rPr lang="en-US" smtClean="0"/>
              <a:t>6/4/2021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B38FC-9E7C-4DB4-BEF5-353C14BDB2B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09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3042598" y="153347"/>
            <a:ext cx="6134100" cy="761053"/>
          </a:xfrm>
          <a:prstGeom prst="rect">
            <a:avLst/>
          </a:prstGeom>
          <a:noFill/>
          <a:ln w="76200">
            <a:solidFill>
              <a:srgbClr val="F8A9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n>
                <a:noFill/>
              </a:ln>
            </a:endParaRPr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3102757" y="204870"/>
            <a:ext cx="6073942" cy="741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695AA-262A-4A68-9E99-899D013C3EE8}" type="datetimeFigureOut">
              <a:rPr lang="en-US" smtClean="0"/>
              <a:t>6/4/2021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BC819-3E49-410F-85D3-8701A715152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63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850" y="0"/>
            <a:ext cx="8576150" cy="683203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7296"/>
            <a:ext cx="12192001" cy="6859333"/>
          </a:xfrm>
          <a:prstGeom prst="rect">
            <a:avLst/>
          </a:prstGeom>
        </p:spPr>
      </p:pic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017FE-2EBD-45B2-A85F-332856E1B185}" type="datetimeFigureOut">
              <a:rPr lang="en-US" smtClean="0"/>
              <a:t>6/4/2021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68CFA-4283-4ABE-9577-974991C7442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51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084" y="14708"/>
            <a:ext cx="12192001" cy="684329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85" y="14709"/>
            <a:ext cx="12192001" cy="685933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97FD3-C519-4FB3-AA1D-306BCB95F64D}" type="datetimeFigureOut">
              <a:rPr lang="en-US" smtClean="0"/>
              <a:t>6/4/2021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C5BD6-16AF-4FFE-BF85-E0445C6C51A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79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44570B-91C7-4CAE-8913-F82A875E6766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4/06/2021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BF8096-E092-4AC7-84BC-28CB2258CBD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ángulo 14"/>
          <p:cNvSpPr/>
          <p:nvPr userDrawn="1"/>
        </p:nvSpPr>
        <p:spPr>
          <a:xfrm>
            <a:off x="3042598" y="153347"/>
            <a:ext cx="6134100" cy="761053"/>
          </a:xfrm>
          <a:prstGeom prst="rect">
            <a:avLst/>
          </a:prstGeom>
          <a:noFill/>
          <a:ln w="76200">
            <a:solidFill>
              <a:srgbClr val="F8A9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Marcador de texto 2"/>
          <p:cNvSpPr txBox="1">
            <a:spLocks/>
          </p:cNvSpPr>
          <p:nvPr userDrawn="1"/>
        </p:nvSpPr>
        <p:spPr>
          <a:xfrm>
            <a:off x="3138985" y="544258"/>
            <a:ext cx="5895833" cy="791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CO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ítulo 1"/>
          <p:cNvSpPr txBox="1">
            <a:spLocks/>
          </p:cNvSpPr>
          <p:nvPr userDrawn="1"/>
        </p:nvSpPr>
        <p:spPr>
          <a:xfrm>
            <a:off x="3238500" y="612776"/>
            <a:ext cx="5715000" cy="10386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F8A913"/>
                </a:solidFill>
                <a:latin typeface="Bebas Neue" panose="020B0606020202050201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4400" b="0" i="0" u="none" strike="noStrike" kern="1200" cap="none" spc="0" normalizeH="0" baseline="0" noProof="0" dirty="0">
              <a:ln>
                <a:noFill/>
              </a:ln>
              <a:solidFill>
                <a:srgbClr val="F8A913"/>
              </a:solidFill>
              <a:effectLst/>
              <a:uLnTx/>
              <a:uFillTx/>
              <a:latin typeface="Bebas Neue" panose="020B0606020202050201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83879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2" cy="6858000"/>
          </a:xfrm>
          <a:prstGeom prst="rect">
            <a:avLst/>
          </a:prstGeom>
        </p:spPr>
      </p:pic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F3E52F7-4EE1-4EBB-A377-13539CCCD9B4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4/06/2021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98B37A-BA1B-48CC-8090-72A777ABFA5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67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ornada de promocion y prevencion de la salud - INPEC">
            <a:extLst>
              <a:ext uri="{FF2B5EF4-FFF2-40B4-BE49-F238E27FC236}">
                <a16:creationId xmlns:a16="http://schemas.microsoft.com/office/drawing/2014/main" id="{08CC3998-32B2-4B60-96C8-FE31CBFF48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-1"/>
            <a:ext cx="76454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2" cy="6858000"/>
          </a:xfrm>
          <a:prstGeom prst="rect">
            <a:avLst/>
          </a:prstGeom>
        </p:spPr>
      </p:pic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F3E52F7-4EE1-4EBB-A377-13539CCCD9B4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4/06/2021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98B37A-BA1B-48CC-8090-72A777ABFA5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AutoShape 2" descr="Noticias - INPEC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213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164918" y="4592474"/>
            <a:ext cx="504076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>
                <a:solidFill>
                  <a:srgbClr val="0C4563"/>
                </a:solidFill>
                <a:latin typeface="Work Sans" panose="00000500000000000000" pitchFamily="50" charset="0"/>
              </a:rPr>
              <a:t>JEFE OFICINA ASESORA DE </a:t>
            </a:r>
          </a:p>
          <a:p>
            <a:pPr algn="ctr"/>
            <a:r>
              <a:rPr lang="es-CO" dirty="0">
                <a:solidFill>
                  <a:srgbClr val="0C4563"/>
                </a:solidFill>
                <a:latin typeface="Work Sans" panose="00000500000000000000" pitchFamily="50" charset="0"/>
              </a:rPr>
              <a:t>PLANEACIÓN </a:t>
            </a:r>
          </a:p>
          <a:p>
            <a:pPr algn="ctr"/>
            <a:r>
              <a:rPr lang="es-CO" sz="1900" b="1" dirty="0">
                <a:solidFill>
                  <a:srgbClr val="0C4563"/>
                </a:solidFill>
                <a:latin typeface="Work Sans" panose="00000500000000000000" pitchFamily="50" charset="0"/>
              </a:rPr>
              <a:t>JUAN MANUEL RIAÑO VARGAS</a:t>
            </a:r>
          </a:p>
        </p:txBody>
      </p:sp>
      <p:sp>
        <p:nvSpPr>
          <p:cNvPr id="6" name="Marcador de texto 3"/>
          <p:cNvSpPr txBox="1">
            <a:spLocks/>
          </p:cNvSpPr>
          <p:nvPr/>
        </p:nvSpPr>
        <p:spPr>
          <a:xfrm>
            <a:off x="5810120" y="1844471"/>
            <a:ext cx="5956418" cy="1497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SEGUIMIENTO CONPES</a:t>
            </a:r>
          </a:p>
        </p:txBody>
      </p:sp>
      <p:sp>
        <p:nvSpPr>
          <p:cNvPr id="7" name="Marcador de texto 3"/>
          <p:cNvSpPr txBox="1">
            <a:spLocks/>
          </p:cNvSpPr>
          <p:nvPr/>
        </p:nvSpPr>
        <p:spPr>
          <a:xfrm>
            <a:off x="7427169" y="2871847"/>
            <a:ext cx="2516255" cy="873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4000" b="1" dirty="0">
                <a:solidFill>
                  <a:srgbClr val="F7A9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INPEC</a:t>
            </a:r>
            <a:r>
              <a:rPr lang="es-CO" sz="7200" dirty="0">
                <a:solidFill>
                  <a:schemeClr val="bg1"/>
                </a:solidFill>
                <a:latin typeface="Bebas Neue" panose="020B0606020202050201" pitchFamily="34" charset="0"/>
              </a:rPr>
              <a:t>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964587" y="3745121"/>
            <a:ext cx="14414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es-CO" sz="44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7F25562-550E-4087-93FE-B7FBCBC25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62" y="1816180"/>
            <a:ext cx="4335137" cy="416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70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157380" y="298785"/>
            <a:ext cx="6050422" cy="437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0000"/>
              </a:lnSpc>
              <a:defRPr/>
            </a:pPr>
            <a:r>
              <a:rPr lang="es-CO" sz="25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Acción 7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568A80-71BF-478B-8D09-A48ADFF05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42" y="1270000"/>
            <a:ext cx="11696716" cy="476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98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157380" y="298785"/>
            <a:ext cx="6050422" cy="437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0000"/>
              </a:lnSpc>
              <a:defRPr/>
            </a:pPr>
            <a:r>
              <a:rPr lang="es-CO" sz="25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Acción 8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DDC1D54-FC76-4B0A-BF8A-0B651162A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85" y="1307895"/>
            <a:ext cx="10972229" cy="460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15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157380" y="298785"/>
            <a:ext cx="6050422" cy="437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0000"/>
              </a:lnSpc>
              <a:defRPr/>
            </a:pPr>
            <a:r>
              <a:rPr lang="es-CO" sz="25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Acción 9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CE00F43-5C1C-4BA7-B888-3D44D9085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62" y="1203573"/>
            <a:ext cx="11623676" cy="476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412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157380" y="298785"/>
            <a:ext cx="6050422" cy="437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0000"/>
              </a:lnSpc>
              <a:defRPr/>
            </a:pPr>
            <a:r>
              <a:rPr lang="es-CO" sz="25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Acción 10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462E2BA-F4FB-44F2-B65D-6E3C86AF1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" y="1261664"/>
            <a:ext cx="11717338" cy="474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24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157380" y="298785"/>
            <a:ext cx="6050422" cy="437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0000"/>
              </a:lnSpc>
              <a:defRPr/>
            </a:pPr>
            <a:r>
              <a:rPr lang="es-CO" sz="25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Acción 11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60886DF-E71A-486E-B2D4-329C649DC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168400"/>
            <a:ext cx="11182350" cy="497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33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157380" y="298785"/>
            <a:ext cx="6050422" cy="437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0000"/>
              </a:lnSpc>
              <a:defRPr/>
            </a:pPr>
            <a:r>
              <a:rPr lang="es-CO" sz="25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Acción 12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98407E8-6DFC-435A-8D9F-AB724B92E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" y="1184368"/>
            <a:ext cx="11593513" cy="478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98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157380" y="298785"/>
            <a:ext cx="6050422" cy="437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0000"/>
              </a:lnSpc>
              <a:defRPr/>
            </a:pPr>
            <a:r>
              <a:rPr lang="es-CO" sz="25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Acción 13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1DE8237-B1DC-44AA-9941-4F74925DA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1021302"/>
            <a:ext cx="11150600" cy="52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08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365160" y="97271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 dirty="0"/>
          </a:p>
        </p:txBody>
      </p:sp>
      <p:sp>
        <p:nvSpPr>
          <p:cNvPr id="11" name="Marcador de texto 3"/>
          <p:cNvSpPr txBox="1">
            <a:spLocks/>
          </p:cNvSpPr>
          <p:nvPr/>
        </p:nvSpPr>
        <p:spPr>
          <a:xfrm>
            <a:off x="946834" y="3390117"/>
            <a:ext cx="3628361" cy="19364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CONPES 3992 ESTRATEGIA PARA LA PROMOCIÓN DE LA SALUD MENTAL EN COLOMBIA</a:t>
            </a:r>
          </a:p>
          <a:p>
            <a:pPr algn="ctr"/>
            <a:endParaRPr lang="es-ES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arcador de texto 3"/>
          <p:cNvSpPr txBox="1">
            <a:spLocks/>
          </p:cNvSpPr>
          <p:nvPr/>
        </p:nvSpPr>
        <p:spPr>
          <a:xfrm>
            <a:off x="1864598" y="1707387"/>
            <a:ext cx="1970635" cy="1154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1500" dirty="0">
                <a:solidFill>
                  <a:prstClr val="white"/>
                </a:solidFill>
                <a:latin typeface="Bebas Neue" panose="020B0606020202050201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321672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157380" y="298785"/>
            <a:ext cx="6050422" cy="437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0000"/>
              </a:lnSpc>
              <a:defRPr/>
            </a:pPr>
            <a:r>
              <a:rPr lang="es-CO" sz="25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Acción 1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0E960E7-97B9-46EE-A923-84DED6E06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70" y="1144253"/>
            <a:ext cx="11024930" cy="498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47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3"/>
          <p:cNvSpPr txBox="1">
            <a:spLocks/>
          </p:cNvSpPr>
          <p:nvPr/>
        </p:nvSpPr>
        <p:spPr>
          <a:xfrm>
            <a:off x="2667273" y="2877468"/>
            <a:ext cx="6664570" cy="9124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7200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r>
              <a:rPr lang="es-CO" sz="7200" dirty="0">
                <a:solidFill>
                  <a:srgbClr val="0C4563"/>
                </a:solidFill>
                <a:latin typeface="Bebas Neue" panose="020B0606020202050201" pitchFamily="34" charset="0"/>
              </a:rPr>
              <a:t>  </a:t>
            </a:r>
            <a:endParaRPr lang="es-CO" sz="7200" dirty="0">
              <a:solidFill>
                <a:srgbClr val="F8AA16"/>
              </a:solidFill>
              <a:latin typeface="Bebas Neue" panose="020B0606020202050201" pitchFamily="34" charset="0"/>
            </a:endParaRPr>
          </a:p>
        </p:txBody>
      </p:sp>
      <p:sp>
        <p:nvSpPr>
          <p:cNvPr id="7" name="Marcador de texto 3"/>
          <p:cNvSpPr txBox="1">
            <a:spLocks/>
          </p:cNvSpPr>
          <p:nvPr/>
        </p:nvSpPr>
        <p:spPr>
          <a:xfrm>
            <a:off x="2778368" y="3789947"/>
            <a:ext cx="6664570" cy="626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3800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planeacion@inpec.gov.co</a:t>
            </a:r>
            <a:endParaRPr lang="es-CO" sz="3800" dirty="0">
              <a:solidFill>
                <a:srgbClr val="F8AA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829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7"/>
          <p:cNvSpPr txBox="1"/>
          <p:nvPr/>
        </p:nvSpPr>
        <p:spPr>
          <a:xfrm>
            <a:off x="7149249" y="2311737"/>
            <a:ext cx="45855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1145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CONPES 3828 POLITICA PENITENCIARIA Y CARCELARIA EN COLOMBIA</a:t>
            </a:r>
          </a:p>
        </p:txBody>
      </p:sp>
      <p:sp>
        <p:nvSpPr>
          <p:cNvPr id="11" name="TextBox 47"/>
          <p:cNvSpPr txBox="1"/>
          <p:nvPr/>
        </p:nvSpPr>
        <p:spPr>
          <a:xfrm>
            <a:off x="7149249" y="3514555"/>
            <a:ext cx="4792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1145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CONPES 3992 ESTRATEGIA PARA LA PROMOCIÓN DE LA SALUD MENTAL EN COLOMBIA</a:t>
            </a:r>
          </a:p>
        </p:txBody>
      </p:sp>
      <p:sp>
        <p:nvSpPr>
          <p:cNvPr id="41" name="Marcador de texto 33"/>
          <p:cNvSpPr txBox="1">
            <a:spLocks/>
          </p:cNvSpPr>
          <p:nvPr/>
        </p:nvSpPr>
        <p:spPr>
          <a:xfrm>
            <a:off x="6244133" y="3514555"/>
            <a:ext cx="739675" cy="444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 baseline="0">
                <a:solidFill>
                  <a:srgbClr val="0C4563"/>
                </a:solidFill>
                <a:latin typeface="Bebas Neue" panose="020B0606020202050201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/>
              <a:t>02</a:t>
            </a:r>
          </a:p>
        </p:txBody>
      </p:sp>
      <p:sp>
        <p:nvSpPr>
          <p:cNvPr id="42" name="Marcador de texto 33"/>
          <p:cNvSpPr txBox="1">
            <a:spLocks/>
          </p:cNvSpPr>
          <p:nvPr/>
        </p:nvSpPr>
        <p:spPr>
          <a:xfrm>
            <a:off x="6244133" y="2391171"/>
            <a:ext cx="739675" cy="444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 baseline="0">
                <a:solidFill>
                  <a:srgbClr val="0C4563"/>
                </a:solidFill>
                <a:latin typeface="Bebas Neue" panose="020B0606020202050201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63478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3"/>
          <p:cNvSpPr txBox="1">
            <a:spLocks/>
          </p:cNvSpPr>
          <p:nvPr/>
        </p:nvSpPr>
        <p:spPr>
          <a:xfrm>
            <a:off x="946834" y="3336011"/>
            <a:ext cx="3628361" cy="19364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CONPES 3828 POLITICA PENITENCIARIA Y CARCELARIA EN COLOMBIA</a:t>
            </a:r>
          </a:p>
        </p:txBody>
      </p:sp>
      <p:sp>
        <p:nvSpPr>
          <p:cNvPr id="7" name="Marcador de texto 3"/>
          <p:cNvSpPr txBox="1">
            <a:spLocks/>
          </p:cNvSpPr>
          <p:nvPr/>
        </p:nvSpPr>
        <p:spPr>
          <a:xfrm>
            <a:off x="1864598" y="1707387"/>
            <a:ext cx="1970635" cy="1154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1500" dirty="0">
                <a:solidFill>
                  <a:prstClr val="white"/>
                </a:solidFill>
                <a:latin typeface="Bebas Neue" panose="020B0606020202050201" pitchFamily="34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430697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2756" y="333112"/>
            <a:ext cx="6050422" cy="437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0000"/>
              </a:lnSpc>
              <a:defRPr/>
            </a:pPr>
            <a:r>
              <a:rPr lang="es-CO" sz="25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Acción 1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EAD1584-50A1-408D-A3EE-9A1F97E7F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92200"/>
            <a:ext cx="11500213" cy="510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361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2756" y="333112"/>
            <a:ext cx="6050422" cy="437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0000"/>
              </a:lnSpc>
              <a:defRPr/>
            </a:pPr>
            <a:r>
              <a:rPr lang="es-CO" sz="25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Acción 2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8EBA7C5-2E6A-4F8C-8831-FBD573935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99" y="1193800"/>
            <a:ext cx="11315001" cy="495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09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2756" y="333112"/>
            <a:ext cx="6050422" cy="437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0000"/>
              </a:lnSpc>
              <a:defRPr/>
            </a:pPr>
            <a:r>
              <a:rPr lang="es-CO" sz="25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Acción 3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67E6C66-D732-47DF-9D51-D21DC1FFF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079" y="1346200"/>
            <a:ext cx="11053841" cy="457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65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2756" y="333112"/>
            <a:ext cx="6050422" cy="437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0000"/>
              </a:lnSpc>
              <a:defRPr/>
            </a:pPr>
            <a:r>
              <a:rPr lang="es-CO" sz="25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Acción 4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43114B1-DE58-491A-AEF3-AE638F312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4" y="1207141"/>
            <a:ext cx="11433176" cy="491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8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157380" y="298785"/>
            <a:ext cx="6050422" cy="437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0000"/>
              </a:lnSpc>
              <a:defRPr/>
            </a:pPr>
            <a:r>
              <a:rPr lang="es-CO" sz="25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Acción 5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7CA5F28-D0EA-40CA-B8D9-FDA47F2BF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74" y="1511095"/>
            <a:ext cx="11184767" cy="433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475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157380" y="298785"/>
            <a:ext cx="6050422" cy="437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0000"/>
              </a:lnSpc>
              <a:defRPr/>
            </a:pPr>
            <a:r>
              <a:rPr lang="es-CO" sz="25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Acción 6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E26E0CD-166C-4990-B1FD-EDC246E49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414" y="1174003"/>
            <a:ext cx="10263171" cy="463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1021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3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5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8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9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5250</TotalTime>
  <Words>93</Words>
  <Application>Microsoft Office PowerPoint</Application>
  <PresentationFormat>Panorámica</PresentationFormat>
  <Paragraphs>30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10</vt:i4>
      </vt:variant>
      <vt:variant>
        <vt:lpstr>Títulos de diapositiva</vt:lpstr>
      </vt:variant>
      <vt:variant>
        <vt:i4>19</vt:i4>
      </vt:variant>
    </vt:vector>
  </HeadingPairs>
  <TitlesOfParts>
    <vt:vector size="34" baseType="lpstr">
      <vt:lpstr>Arial</vt:lpstr>
      <vt:lpstr>Bebas Neue</vt:lpstr>
      <vt:lpstr>Calibri</vt:lpstr>
      <vt:lpstr>Calibri Light</vt:lpstr>
      <vt:lpstr>Work Sans</vt:lpstr>
      <vt:lpstr>Tema de Office</vt:lpstr>
      <vt:lpstr>Diseño personalizado</vt:lpstr>
      <vt:lpstr>1_Diseño personalizado</vt:lpstr>
      <vt:lpstr>3_Diseño personalizado</vt:lpstr>
      <vt:lpstr>2_Diseño personalizado</vt:lpstr>
      <vt:lpstr>13_Diseño personalizado</vt:lpstr>
      <vt:lpstr>15_Diseño personalizado</vt:lpstr>
      <vt:lpstr>28_Diseño personalizado</vt:lpstr>
      <vt:lpstr>29_Diseño personalizado</vt:lpstr>
      <vt:lpstr>31_Diseño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FERNANDA GALINDO BUITRAGO</dc:creator>
  <cp:lastModifiedBy>PERSONAL PC</cp:lastModifiedBy>
  <cp:revision>368</cp:revision>
  <cp:lastPrinted>2019-06-26T20:28:57Z</cp:lastPrinted>
  <dcterms:created xsi:type="dcterms:W3CDTF">2019-05-07T15:48:33Z</dcterms:created>
  <dcterms:modified xsi:type="dcterms:W3CDTF">2021-06-04T18:27:52Z</dcterms:modified>
</cp:coreProperties>
</file>