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  <p:sldMasterId id="2147483669" r:id="rId3"/>
    <p:sldMasterId id="2147483680" r:id="rId4"/>
    <p:sldMasterId id="2147483692" r:id="rId5"/>
  </p:sldMasterIdLst>
  <p:handoutMasterIdLst>
    <p:handoutMasterId r:id="rId14"/>
  </p:handoutMasterIdLst>
  <p:sldIdLst>
    <p:sldId id="256" r:id="rId6"/>
    <p:sldId id="257" r:id="rId7"/>
    <p:sldId id="258" r:id="rId8"/>
    <p:sldId id="262" r:id="rId9"/>
    <p:sldId id="264" r:id="rId10"/>
    <p:sldId id="265" r:id="rId11"/>
    <p:sldId id="259" r:id="rId12"/>
    <p:sldId id="263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083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C32B05-62EA-407A-B21C-2310C7945705}" type="doc">
      <dgm:prSet loTypeId="urn:microsoft.com/office/officeart/2005/8/layout/process3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2D71409-67F9-455C-8C6D-716D284AAA6B}">
      <dgm:prSet phldrT="[Text]" custT="1"/>
      <dgm:spPr/>
      <dgm:t>
        <a:bodyPr/>
        <a:lstStyle/>
        <a:p>
          <a:r>
            <a:rPr lang="es-CO" sz="2000" b="1" noProof="0" dirty="0">
              <a:latin typeface="Verdana" panose="020B0604030504040204" pitchFamily="34" charset="0"/>
              <a:ea typeface="Verdana" panose="020B0604030504040204" pitchFamily="34" charset="0"/>
            </a:rPr>
            <a:t>Problema</a:t>
          </a:r>
          <a:endParaRPr lang="es-CO" sz="1500" b="1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1680ED1-AF6E-4B28-AE94-92B0EFB0DF7D}" type="parTrans" cxnId="{2AA9C11F-1F1D-428E-801A-47EAA766C99D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78B7D3C-9FB4-4BC6-90AC-49960560DECD}" type="sibTrans" cxnId="{2AA9C11F-1F1D-428E-801A-47EAA766C99D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6099B6-DBBD-4AB0-82D2-877B80F846F7}">
      <dgm:prSet phldrT="[Text]" custT="1"/>
      <dgm:spPr/>
      <dgm:t>
        <a:bodyPr/>
        <a:lstStyle/>
        <a:p>
          <a:r>
            <a:rPr lang="es-CO" sz="2000" b="1" noProof="0" dirty="0">
              <a:latin typeface="Verdana" panose="020B0604030504040204" pitchFamily="34" charset="0"/>
              <a:ea typeface="Verdana" panose="020B0604030504040204" pitchFamily="34" charset="0"/>
            </a:rPr>
            <a:t>Objetivo</a:t>
          </a:r>
        </a:p>
      </dgm:t>
    </dgm:pt>
    <dgm:pt modelId="{B09C8BFB-F41C-4AC4-AB94-F216E3081C2D}" type="parTrans" cxnId="{B4F3EA32-CE64-4A92-9BAE-BC57E5392B05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C531B32-9B0E-482E-BF91-65C61F17168D}" type="sibTrans" cxnId="{B4F3EA32-CE64-4A92-9BAE-BC57E5392B05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CF284C3-4A70-4432-8F33-E75A802B3330}">
      <dgm:prSet custT="1"/>
      <dgm:spPr/>
      <dgm:t>
        <a:bodyPr/>
        <a:lstStyle/>
        <a:p>
          <a:r>
            <a:rPr lang="es-MX" sz="1600" dirty="0">
              <a:latin typeface="Verdana" panose="020B0604030504040204" pitchFamily="34" charset="0"/>
              <a:ea typeface="Verdana" panose="020B0604030504040204" pitchFamily="34" charset="0"/>
            </a:rPr>
            <a:t>Mejorar la prestación del servicio de formación virtual al Cuerpo de Custodia y Vigilancia del INPEC.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44831E6-2FC9-4DDA-81FB-5FA418568D07}" type="parTrans" cxnId="{2DC24386-BC50-4BAB-8571-16CB10C2603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D50B82D-84BB-4747-B282-ABB339EBA294}" type="sibTrans" cxnId="{2DC24386-BC50-4BAB-8571-16CB10C2603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EA7219F-BDB2-48EB-9EEB-3133522D132E}">
      <dgm:prSet phldrT="[Text]" custT="1"/>
      <dgm:spPr/>
      <dgm:t>
        <a:bodyPr/>
        <a:lstStyle/>
        <a:p>
          <a:r>
            <a:rPr lang="es-MX" sz="1600" dirty="0">
              <a:latin typeface="Verdana" panose="020B0604030504040204" pitchFamily="34" charset="0"/>
              <a:ea typeface="Verdana" panose="020B0604030504040204" pitchFamily="34" charset="0"/>
            </a:rPr>
            <a:t>Ineficiente prestación del servicio de formación virtual al Cuerpo de custodia y vigilancia del INPEC.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EE8403A-CB7C-4815-85BD-AEBCAEB71B37}" type="parTrans" cxnId="{58AD7EEF-D408-406B-87EE-4691D4C3066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94B7947-85DC-4B21-BB99-DF8438356F98}" type="sibTrans" cxnId="{58AD7EEF-D408-406B-87EE-4691D4C3066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E62A4F6-4AC4-435B-990E-81A71CE8CAC7}">
      <dgm:prSet phldrT="[Text]" custT="1"/>
      <dgm:spPr/>
      <dgm:t>
        <a:bodyPr/>
        <a:lstStyle/>
        <a:p>
          <a:r>
            <a:rPr lang="es-CO" sz="2000" b="1" noProof="0" dirty="0">
              <a:latin typeface="Verdana" panose="020B0604030504040204" pitchFamily="34" charset="0"/>
              <a:ea typeface="Verdana" panose="020B0604030504040204" pitchFamily="34" charset="0"/>
            </a:rPr>
            <a:t>Beneficio</a:t>
          </a:r>
        </a:p>
      </dgm:t>
    </dgm:pt>
    <dgm:pt modelId="{389F9A93-0231-4877-8C41-5D5B8DD7AAC0}" type="sibTrans" cxnId="{3A2CECA6-0C5B-46BB-B7C6-7D37E9D210BD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287B947-7343-4FA2-B288-B23A59FFAE31}" type="parTrans" cxnId="{3A2CECA6-0C5B-46BB-B7C6-7D37E9D210BD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CE06941-9820-4827-8B16-CD80CC49F780}">
      <dgm:prSet phldrT="[Text]"/>
      <dgm:spPr/>
      <dgm:t>
        <a:bodyPr/>
        <a:lstStyle/>
        <a:p>
          <a:r>
            <a:rPr lang="es-MX" dirty="0">
              <a:latin typeface="Verdana" panose="020B0604030504040204" pitchFamily="34" charset="0"/>
              <a:ea typeface="Verdana" panose="020B0604030504040204" pitchFamily="34" charset="0"/>
            </a:rPr>
            <a:t>Inclusión del Cuerpo de Custodia y Vigilancia en un ecosistema digital educativo fortalecido que le permita tener unas competencias laborales eficaces en beneficio de la PPL.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8FC55B-E61F-445C-956E-0BB2202254CA}" type="sibTrans" cxnId="{C99CE395-39F6-46B4-938C-9BF085685D1A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41A3C92-8966-4E2F-82E4-2E09E22674B2}" type="parTrans" cxnId="{C99CE395-39F6-46B4-938C-9BF085685D1A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6C2B6D-2EE1-4682-AE61-EE246CD54E31}">
      <dgm:prSet phldrT="[Text]"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1C9E6F1-2ED2-4DD8-9B78-28FC1AF5D352}" type="sibTrans" cxnId="{7F96AC57-2F84-4E8C-AA92-E82865EE63F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49D72FB-0D8F-479C-87D1-C73133EF35E2}" type="parTrans" cxnId="{7F96AC57-2F84-4E8C-AA92-E82865EE63F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6D3490E-7BA5-49F3-9343-692EB803C622}" type="pres">
      <dgm:prSet presAssocID="{B9C32B05-62EA-407A-B21C-2310C7945705}" presName="linearFlow" presStyleCnt="0">
        <dgm:presLayoutVars>
          <dgm:dir/>
          <dgm:animLvl val="lvl"/>
          <dgm:resizeHandles val="exact"/>
        </dgm:presLayoutVars>
      </dgm:prSet>
      <dgm:spPr/>
    </dgm:pt>
    <dgm:pt modelId="{C2159AA9-D09B-4F72-9B7F-C2D3994E5AAB}" type="pres">
      <dgm:prSet presAssocID="{42D71409-67F9-455C-8C6D-716D284AAA6B}" presName="composite" presStyleCnt="0"/>
      <dgm:spPr/>
    </dgm:pt>
    <dgm:pt modelId="{2946BF4E-DC5D-4663-8456-B2FDBBB85E2F}" type="pres">
      <dgm:prSet presAssocID="{42D71409-67F9-455C-8C6D-716D284AAA6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1ECDDB5-CCC6-4179-B7C0-3C63EF32BFF4}" type="pres">
      <dgm:prSet presAssocID="{42D71409-67F9-455C-8C6D-716D284AAA6B}" presName="parSh" presStyleLbl="node1" presStyleIdx="0" presStyleCnt="3"/>
      <dgm:spPr/>
    </dgm:pt>
    <dgm:pt modelId="{BB63AEBF-6286-4875-BAF6-60B3E1804076}" type="pres">
      <dgm:prSet presAssocID="{42D71409-67F9-455C-8C6D-716D284AAA6B}" presName="desTx" presStyleLbl="fgAcc1" presStyleIdx="0" presStyleCnt="3">
        <dgm:presLayoutVars>
          <dgm:bulletEnabled val="1"/>
        </dgm:presLayoutVars>
      </dgm:prSet>
      <dgm:spPr/>
    </dgm:pt>
    <dgm:pt modelId="{BCBAEA5F-E368-4255-8161-1B2E8B4C8ECE}" type="pres">
      <dgm:prSet presAssocID="{478B7D3C-9FB4-4BC6-90AC-49960560DECD}" presName="sibTrans" presStyleLbl="sibTrans2D1" presStyleIdx="0" presStyleCnt="2"/>
      <dgm:spPr/>
    </dgm:pt>
    <dgm:pt modelId="{D701DD6F-D608-4D5A-B0D4-20BE79EBE28C}" type="pres">
      <dgm:prSet presAssocID="{478B7D3C-9FB4-4BC6-90AC-49960560DECD}" presName="connTx" presStyleLbl="sibTrans2D1" presStyleIdx="0" presStyleCnt="2"/>
      <dgm:spPr/>
    </dgm:pt>
    <dgm:pt modelId="{76A2CA2C-785E-4481-B36A-4CC50690B428}" type="pres">
      <dgm:prSet presAssocID="{F66099B6-DBBD-4AB0-82D2-877B80F846F7}" presName="composite" presStyleCnt="0"/>
      <dgm:spPr/>
    </dgm:pt>
    <dgm:pt modelId="{C788984C-A890-4216-A7E9-0B6B36113407}" type="pres">
      <dgm:prSet presAssocID="{F66099B6-DBBD-4AB0-82D2-877B80F846F7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90B3DBC-D4B8-4FB1-B46F-79E8E606E0E1}" type="pres">
      <dgm:prSet presAssocID="{F66099B6-DBBD-4AB0-82D2-877B80F846F7}" presName="parSh" presStyleLbl="node1" presStyleIdx="1" presStyleCnt="3"/>
      <dgm:spPr/>
    </dgm:pt>
    <dgm:pt modelId="{F4FEB44B-1BC8-48C3-B6DF-28EA481128E3}" type="pres">
      <dgm:prSet presAssocID="{F66099B6-DBBD-4AB0-82D2-877B80F846F7}" presName="desTx" presStyleLbl="fgAcc1" presStyleIdx="1" presStyleCnt="3">
        <dgm:presLayoutVars>
          <dgm:bulletEnabled val="1"/>
        </dgm:presLayoutVars>
      </dgm:prSet>
      <dgm:spPr/>
    </dgm:pt>
    <dgm:pt modelId="{0A0659B1-A50A-4E4C-A80C-3E3F7DDF960E}" type="pres">
      <dgm:prSet presAssocID="{BC531B32-9B0E-482E-BF91-65C61F17168D}" presName="sibTrans" presStyleLbl="sibTrans2D1" presStyleIdx="1" presStyleCnt="2"/>
      <dgm:spPr/>
    </dgm:pt>
    <dgm:pt modelId="{6F078761-19C4-4CBE-B9D5-7A254227BDEC}" type="pres">
      <dgm:prSet presAssocID="{BC531B32-9B0E-482E-BF91-65C61F17168D}" presName="connTx" presStyleLbl="sibTrans2D1" presStyleIdx="1" presStyleCnt="2"/>
      <dgm:spPr/>
    </dgm:pt>
    <dgm:pt modelId="{58CE5388-C2C0-4D20-9707-BEA7F69E3612}" type="pres">
      <dgm:prSet presAssocID="{EE62A4F6-4AC4-435B-990E-81A71CE8CAC7}" presName="composite" presStyleCnt="0"/>
      <dgm:spPr/>
    </dgm:pt>
    <dgm:pt modelId="{49C3C812-9594-45D5-BE67-BDB4AB0CA526}" type="pres">
      <dgm:prSet presAssocID="{EE62A4F6-4AC4-435B-990E-81A71CE8CAC7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E48029D7-47C7-470A-937D-7AC4A96F313E}" type="pres">
      <dgm:prSet presAssocID="{EE62A4F6-4AC4-435B-990E-81A71CE8CAC7}" presName="parSh" presStyleLbl="node1" presStyleIdx="2" presStyleCnt="3"/>
      <dgm:spPr/>
    </dgm:pt>
    <dgm:pt modelId="{51D683C9-4131-4429-AED6-426042BBC39C}" type="pres">
      <dgm:prSet presAssocID="{EE62A4F6-4AC4-435B-990E-81A71CE8CAC7}" presName="desTx" presStyleLbl="fgAcc1" presStyleIdx="2" presStyleCnt="3">
        <dgm:presLayoutVars>
          <dgm:bulletEnabled val="1"/>
        </dgm:presLayoutVars>
      </dgm:prSet>
      <dgm:spPr/>
    </dgm:pt>
  </dgm:ptLst>
  <dgm:cxnLst>
    <dgm:cxn modelId="{04D0CA02-ADBD-4DF0-9748-1B2AA362BFDE}" type="presOf" srcId="{F66099B6-DBBD-4AB0-82D2-877B80F846F7}" destId="{C788984C-A890-4216-A7E9-0B6B36113407}" srcOrd="0" destOrd="0" presId="urn:microsoft.com/office/officeart/2005/8/layout/process3"/>
    <dgm:cxn modelId="{2AA9C11F-1F1D-428E-801A-47EAA766C99D}" srcId="{B9C32B05-62EA-407A-B21C-2310C7945705}" destId="{42D71409-67F9-455C-8C6D-716D284AAA6B}" srcOrd="0" destOrd="0" parTransId="{51680ED1-AF6E-4B28-AE94-92B0EFB0DF7D}" sibTransId="{478B7D3C-9FB4-4BC6-90AC-49960560DECD}"/>
    <dgm:cxn modelId="{FA528229-14CF-4BB7-8824-80016FC694BD}" type="presOf" srcId="{3CE06941-9820-4827-8B16-CD80CC49F780}" destId="{51D683C9-4131-4429-AED6-426042BBC39C}" srcOrd="0" destOrd="0" presId="urn:microsoft.com/office/officeart/2005/8/layout/process3"/>
    <dgm:cxn modelId="{B4F3EA32-CE64-4A92-9BAE-BC57E5392B05}" srcId="{B9C32B05-62EA-407A-B21C-2310C7945705}" destId="{F66099B6-DBBD-4AB0-82D2-877B80F846F7}" srcOrd="1" destOrd="0" parTransId="{B09C8BFB-F41C-4AC4-AB94-F216E3081C2D}" sibTransId="{BC531B32-9B0E-482E-BF91-65C61F17168D}"/>
    <dgm:cxn modelId="{94C17840-F339-4095-A427-054C5B62DDE1}" type="presOf" srcId="{BC531B32-9B0E-482E-BF91-65C61F17168D}" destId="{0A0659B1-A50A-4E4C-A80C-3E3F7DDF960E}" srcOrd="0" destOrd="0" presId="urn:microsoft.com/office/officeart/2005/8/layout/process3"/>
    <dgm:cxn modelId="{17F15B5C-5B5C-470D-816B-F0DAE5EA3D1B}" type="presOf" srcId="{B9C32B05-62EA-407A-B21C-2310C7945705}" destId="{36D3490E-7BA5-49F3-9343-692EB803C622}" srcOrd="0" destOrd="0" presId="urn:microsoft.com/office/officeart/2005/8/layout/process3"/>
    <dgm:cxn modelId="{7113CB43-3D0D-4045-8BA8-F65F9D1A556F}" type="presOf" srcId="{8EA7219F-BDB2-48EB-9EEB-3133522D132E}" destId="{BB63AEBF-6286-4875-BAF6-60B3E1804076}" srcOrd="0" destOrd="0" presId="urn:microsoft.com/office/officeart/2005/8/layout/process3"/>
    <dgm:cxn modelId="{52E23D46-2155-47D7-9D44-23753CFFFAB7}" type="presOf" srcId="{478B7D3C-9FB4-4BC6-90AC-49960560DECD}" destId="{BCBAEA5F-E368-4255-8161-1B2E8B4C8ECE}" srcOrd="0" destOrd="0" presId="urn:microsoft.com/office/officeart/2005/8/layout/process3"/>
    <dgm:cxn modelId="{7F96AC57-2F84-4E8C-AA92-E82865EE63FE}" srcId="{EE62A4F6-4AC4-435B-990E-81A71CE8CAC7}" destId="{386C2B6D-2EE1-4682-AE61-EE246CD54E31}" srcOrd="1" destOrd="0" parTransId="{649D72FB-0D8F-479C-87D1-C73133EF35E2}" sibTransId="{E1C9E6F1-2ED2-4DD8-9B78-28FC1AF5D352}"/>
    <dgm:cxn modelId="{2DC24386-BC50-4BAB-8571-16CB10C2603C}" srcId="{F66099B6-DBBD-4AB0-82D2-877B80F846F7}" destId="{6CF284C3-4A70-4432-8F33-E75A802B3330}" srcOrd="0" destOrd="0" parTransId="{044831E6-2FC9-4DDA-81FB-5FA418568D07}" sibTransId="{CD50B82D-84BB-4747-B282-ABB339EBA294}"/>
    <dgm:cxn modelId="{B1F79386-F130-42C4-8E81-3B1B02E1661E}" type="presOf" srcId="{EE62A4F6-4AC4-435B-990E-81A71CE8CAC7}" destId="{E48029D7-47C7-470A-937D-7AC4A96F313E}" srcOrd="1" destOrd="0" presId="urn:microsoft.com/office/officeart/2005/8/layout/process3"/>
    <dgm:cxn modelId="{DCD2548C-C1CF-40FD-A736-58621812A87E}" type="presOf" srcId="{6CF284C3-4A70-4432-8F33-E75A802B3330}" destId="{F4FEB44B-1BC8-48C3-B6DF-28EA481128E3}" srcOrd="0" destOrd="0" presId="urn:microsoft.com/office/officeart/2005/8/layout/process3"/>
    <dgm:cxn modelId="{C99CE395-39F6-46B4-938C-9BF085685D1A}" srcId="{EE62A4F6-4AC4-435B-990E-81A71CE8CAC7}" destId="{3CE06941-9820-4827-8B16-CD80CC49F780}" srcOrd="0" destOrd="0" parTransId="{141A3C92-8966-4E2F-82E4-2E09E22674B2}" sibTransId="{F58FC55B-E61F-445C-956E-0BB2202254CA}"/>
    <dgm:cxn modelId="{AFF56AA6-A5AD-4096-8B80-F3F3410A6C34}" type="presOf" srcId="{478B7D3C-9FB4-4BC6-90AC-49960560DECD}" destId="{D701DD6F-D608-4D5A-B0D4-20BE79EBE28C}" srcOrd="1" destOrd="0" presId="urn:microsoft.com/office/officeart/2005/8/layout/process3"/>
    <dgm:cxn modelId="{3A2CECA6-0C5B-46BB-B7C6-7D37E9D210BD}" srcId="{B9C32B05-62EA-407A-B21C-2310C7945705}" destId="{EE62A4F6-4AC4-435B-990E-81A71CE8CAC7}" srcOrd="2" destOrd="0" parTransId="{F287B947-7343-4FA2-B288-B23A59FFAE31}" sibTransId="{389F9A93-0231-4877-8C41-5D5B8DD7AAC0}"/>
    <dgm:cxn modelId="{37E815D1-C719-46E7-B945-4684A1D2C41B}" type="presOf" srcId="{42D71409-67F9-455C-8C6D-716D284AAA6B}" destId="{2946BF4E-DC5D-4663-8456-B2FDBBB85E2F}" srcOrd="0" destOrd="0" presId="urn:microsoft.com/office/officeart/2005/8/layout/process3"/>
    <dgm:cxn modelId="{52D0E6D6-8198-4576-A053-3F62801328B3}" type="presOf" srcId="{BC531B32-9B0E-482E-BF91-65C61F17168D}" destId="{6F078761-19C4-4CBE-B9D5-7A254227BDEC}" srcOrd="1" destOrd="0" presId="urn:microsoft.com/office/officeart/2005/8/layout/process3"/>
    <dgm:cxn modelId="{523308DF-DFD1-4061-B97F-C1928D9AA204}" type="presOf" srcId="{42D71409-67F9-455C-8C6D-716D284AAA6B}" destId="{91ECDDB5-CCC6-4179-B7C0-3C63EF32BFF4}" srcOrd="1" destOrd="0" presId="urn:microsoft.com/office/officeart/2005/8/layout/process3"/>
    <dgm:cxn modelId="{413FE2E2-E16E-4ED6-B1D2-1FA1BFB69E82}" type="presOf" srcId="{F66099B6-DBBD-4AB0-82D2-877B80F846F7}" destId="{D90B3DBC-D4B8-4FB1-B46F-79E8E606E0E1}" srcOrd="1" destOrd="0" presId="urn:microsoft.com/office/officeart/2005/8/layout/process3"/>
    <dgm:cxn modelId="{C86AD9E6-53A7-4E8A-A14A-A35B0D1702DA}" type="presOf" srcId="{EE62A4F6-4AC4-435B-990E-81A71CE8CAC7}" destId="{49C3C812-9594-45D5-BE67-BDB4AB0CA526}" srcOrd="0" destOrd="0" presId="urn:microsoft.com/office/officeart/2005/8/layout/process3"/>
    <dgm:cxn modelId="{3313F5ED-EF9B-46BA-A2D1-F06D4FC79C01}" type="presOf" srcId="{386C2B6D-2EE1-4682-AE61-EE246CD54E31}" destId="{51D683C9-4131-4429-AED6-426042BBC39C}" srcOrd="0" destOrd="1" presId="urn:microsoft.com/office/officeart/2005/8/layout/process3"/>
    <dgm:cxn modelId="{58AD7EEF-D408-406B-87EE-4691D4C30668}" srcId="{42D71409-67F9-455C-8C6D-716D284AAA6B}" destId="{8EA7219F-BDB2-48EB-9EEB-3133522D132E}" srcOrd="0" destOrd="0" parTransId="{3EE8403A-CB7C-4815-85BD-AEBCAEB71B37}" sibTransId="{C94B7947-85DC-4B21-BB99-DF8438356F98}"/>
    <dgm:cxn modelId="{ED7E4D0C-AE0B-468E-A002-AC21BD75D369}" type="presParOf" srcId="{36D3490E-7BA5-49F3-9343-692EB803C622}" destId="{C2159AA9-D09B-4F72-9B7F-C2D3994E5AAB}" srcOrd="0" destOrd="0" presId="urn:microsoft.com/office/officeart/2005/8/layout/process3"/>
    <dgm:cxn modelId="{A275496D-3803-452B-B4CE-37662173B075}" type="presParOf" srcId="{C2159AA9-D09B-4F72-9B7F-C2D3994E5AAB}" destId="{2946BF4E-DC5D-4663-8456-B2FDBBB85E2F}" srcOrd="0" destOrd="0" presId="urn:microsoft.com/office/officeart/2005/8/layout/process3"/>
    <dgm:cxn modelId="{0616A62C-35CD-4FAB-8A4F-C2159024846F}" type="presParOf" srcId="{C2159AA9-D09B-4F72-9B7F-C2D3994E5AAB}" destId="{91ECDDB5-CCC6-4179-B7C0-3C63EF32BFF4}" srcOrd="1" destOrd="0" presId="urn:microsoft.com/office/officeart/2005/8/layout/process3"/>
    <dgm:cxn modelId="{DF78A5E8-68B5-4F5D-B3D0-638EC9924AAC}" type="presParOf" srcId="{C2159AA9-D09B-4F72-9B7F-C2D3994E5AAB}" destId="{BB63AEBF-6286-4875-BAF6-60B3E1804076}" srcOrd="2" destOrd="0" presId="urn:microsoft.com/office/officeart/2005/8/layout/process3"/>
    <dgm:cxn modelId="{DDB2E885-B903-4EDE-888B-C2D5BB4C6052}" type="presParOf" srcId="{36D3490E-7BA5-49F3-9343-692EB803C622}" destId="{BCBAEA5F-E368-4255-8161-1B2E8B4C8ECE}" srcOrd="1" destOrd="0" presId="urn:microsoft.com/office/officeart/2005/8/layout/process3"/>
    <dgm:cxn modelId="{A0C7FF02-F202-4EF8-8D02-9209E85BD7E4}" type="presParOf" srcId="{BCBAEA5F-E368-4255-8161-1B2E8B4C8ECE}" destId="{D701DD6F-D608-4D5A-B0D4-20BE79EBE28C}" srcOrd="0" destOrd="0" presId="urn:microsoft.com/office/officeart/2005/8/layout/process3"/>
    <dgm:cxn modelId="{867E3C6A-B731-4624-BB44-2C0B8B17F7AE}" type="presParOf" srcId="{36D3490E-7BA5-49F3-9343-692EB803C622}" destId="{76A2CA2C-785E-4481-B36A-4CC50690B428}" srcOrd="2" destOrd="0" presId="urn:microsoft.com/office/officeart/2005/8/layout/process3"/>
    <dgm:cxn modelId="{EBC1B667-3C4B-4779-BED5-8617567DB291}" type="presParOf" srcId="{76A2CA2C-785E-4481-B36A-4CC50690B428}" destId="{C788984C-A890-4216-A7E9-0B6B36113407}" srcOrd="0" destOrd="0" presId="urn:microsoft.com/office/officeart/2005/8/layout/process3"/>
    <dgm:cxn modelId="{E5FD743B-183B-4D5A-AA3B-813C5ACC3B84}" type="presParOf" srcId="{76A2CA2C-785E-4481-B36A-4CC50690B428}" destId="{D90B3DBC-D4B8-4FB1-B46F-79E8E606E0E1}" srcOrd="1" destOrd="0" presId="urn:microsoft.com/office/officeart/2005/8/layout/process3"/>
    <dgm:cxn modelId="{7F32EFDB-B927-4EB4-ACCA-644F550AF45B}" type="presParOf" srcId="{76A2CA2C-785E-4481-B36A-4CC50690B428}" destId="{F4FEB44B-1BC8-48C3-B6DF-28EA481128E3}" srcOrd="2" destOrd="0" presId="urn:microsoft.com/office/officeart/2005/8/layout/process3"/>
    <dgm:cxn modelId="{53725BA8-EBF3-48F7-9CB8-6339F76D21B6}" type="presParOf" srcId="{36D3490E-7BA5-49F3-9343-692EB803C622}" destId="{0A0659B1-A50A-4E4C-A80C-3E3F7DDF960E}" srcOrd="3" destOrd="0" presId="urn:microsoft.com/office/officeart/2005/8/layout/process3"/>
    <dgm:cxn modelId="{E44F0790-ED64-469C-B661-C6A5106A174C}" type="presParOf" srcId="{0A0659B1-A50A-4E4C-A80C-3E3F7DDF960E}" destId="{6F078761-19C4-4CBE-B9D5-7A254227BDEC}" srcOrd="0" destOrd="0" presId="urn:microsoft.com/office/officeart/2005/8/layout/process3"/>
    <dgm:cxn modelId="{9A0F583A-0278-4CEE-80BA-D1680F84D779}" type="presParOf" srcId="{36D3490E-7BA5-49F3-9343-692EB803C622}" destId="{58CE5388-C2C0-4D20-9707-BEA7F69E3612}" srcOrd="4" destOrd="0" presId="urn:microsoft.com/office/officeart/2005/8/layout/process3"/>
    <dgm:cxn modelId="{E77C3870-5D7F-408E-9F5C-6C3A5E585974}" type="presParOf" srcId="{58CE5388-C2C0-4D20-9707-BEA7F69E3612}" destId="{49C3C812-9594-45D5-BE67-BDB4AB0CA526}" srcOrd="0" destOrd="0" presId="urn:microsoft.com/office/officeart/2005/8/layout/process3"/>
    <dgm:cxn modelId="{0E0FA949-F9E9-492A-926D-30034C41A26A}" type="presParOf" srcId="{58CE5388-C2C0-4D20-9707-BEA7F69E3612}" destId="{E48029D7-47C7-470A-937D-7AC4A96F313E}" srcOrd="1" destOrd="0" presId="urn:microsoft.com/office/officeart/2005/8/layout/process3"/>
    <dgm:cxn modelId="{8184136D-7E77-4CE7-805A-7ADE168B2FEF}" type="presParOf" srcId="{58CE5388-C2C0-4D20-9707-BEA7F69E3612}" destId="{51D683C9-4131-4429-AED6-426042BBC39C}" srcOrd="2" destOrd="0" presId="urn:microsoft.com/office/officeart/2005/8/layout/process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C32B05-62EA-407A-B21C-2310C7945705}" type="doc">
      <dgm:prSet loTypeId="urn:microsoft.com/office/officeart/2005/8/layout/hierarchy3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2D71409-67F9-455C-8C6D-716D284AAA6B}">
      <dgm:prSet phldrT="[Text]"/>
      <dgm:spPr/>
      <dgm:t>
        <a:bodyPr/>
        <a:lstStyle/>
        <a:p>
          <a:r>
            <a:rPr lang="es-CO" b="1" noProof="0" dirty="0">
              <a:latin typeface="Verdana" panose="020B0604030504040204" pitchFamily="34" charset="0"/>
              <a:ea typeface="Verdana" panose="020B0604030504040204" pitchFamily="34" charset="0"/>
            </a:rPr>
            <a:t>Rediseño cursos virtuales</a:t>
          </a:r>
        </a:p>
      </dgm:t>
    </dgm:pt>
    <dgm:pt modelId="{51680ED1-AF6E-4B28-AE94-92B0EFB0DF7D}" type="parTrans" cxnId="{2AA9C11F-1F1D-428E-801A-47EAA766C99D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78B7D3C-9FB4-4BC6-90AC-49960560DECD}" type="sibTrans" cxnId="{2AA9C11F-1F1D-428E-801A-47EAA766C99D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6099B6-DBBD-4AB0-82D2-877B80F846F7}">
      <dgm:prSet phldrT="[Text]"/>
      <dgm:spPr/>
      <dgm:t>
        <a:bodyPr/>
        <a:lstStyle/>
        <a:p>
          <a:r>
            <a:rPr lang="es-CO" b="1" noProof="0" dirty="0">
              <a:latin typeface="Verdana" panose="020B0604030504040204" pitchFamily="34" charset="0"/>
              <a:ea typeface="Verdana" panose="020B0604030504040204" pitchFamily="34" charset="0"/>
            </a:rPr>
            <a:t>Ambientes virtuales de aprendizaje</a:t>
          </a:r>
        </a:p>
      </dgm:t>
    </dgm:pt>
    <dgm:pt modelId="{B09C8BFB-F41C-4AC4-AB94-F216E3081C2D}" type="parTrans" cxnId="{B4F3EA32-CE64-4A92-9BAE-BC57E5392B05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C531B32-9B0E-482E-BF91-65C61F17168D}" type="sibTrans" cxnId="{B4F3EA32-CE64-4A92-9BAE-BC57E5392B05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AF880A5-0F00-4315-A5DF-1FE656798601}">
      <dgm:prSet phldrT="[Text]"/>
      <dgm:spPr/>
      <dgm:t>
        <a:bodyPr/>
        <a:lstStyle/>
        <a:p>
          <a:r>
            <a:rPr lang="es-CO" noProof="0" dirty="0">
              <a:latin typeface="Verdana" panose="020B0604030504040204" pitchFamily="34" charset="0"/>
              <a:ea typeface="Verdana" panose="020B0604030504040204" pitchFamily="34" charset="0"/>
            </a:rPr>
            <a:t>Adición: </a:t>
          </a:r>
          <a:r>
            <a:rPr lang="es-CO" b="1" noProof="0" dirty="0">
              <a:latin typeface="Verdana" panose="020B0604030504040204" pitchFamily="34" charset="0"/>
              <a:ea typeface="Verdana" panose="020B0604030504040204" pitchFamily="34" charset="0"/>
            </a:rPr>
            <a:t>5</a:t>
          </a:r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98C41D-2640-4669-83ED-E0CD35701C8E}" type="sibTrans" cxnId="{24F8CBE2-5003-4E69-A772-6B98F2B05181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13BB1F9-5857-4B43-8BF5-6589AA2CB759}" type="parTrans" cxnId="{24F8CBE2-5003-4E69-A772-6B98F2B05181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EA7219F-BDB2-48EB-9EEB-3133522D132E}">
      <dgm:prSet phldrT="[Text]"/>
      <dgm:spPr/>
      <dgm:t>
        <a:bodyPr/>
        <a:lstStyle/>
        <a:p>
          <a:r>
            <a:rPr lang="es-CO" noProof="0" dirty="0">
              <a:latin typeface="Verdana" panose="020B0604030504040204" pitchFamily="34" charset="0"/>
              <a:ea typeface="Verdana" panose="020B0604030504040204" pitchFamily="34" charset="0"/>
            </a:rPr>
            <a:t>Contrato inicial:</a:t>
          </a:r>
          <a:r>
            <a:rPr lang="es-CO" b="1" noProof="0" dirty="0">
              <a:latin typeface="Verdana" panose="020B0604030504040204" pitchFamily="34" charset="0"/>
              <a:ea typeface="Verdana" panose="020B0604030504040204" pitchFamily="34" charset="0"/>
            </a:rPr>
            <a:t>20</a:t>
          </a:r>
          <a:r>
            <a:rPr lang="es-CO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</a:p>
      </dgm:t>
    </dgm:pt>
    <dgm:pt modelId="{C94B7947-85DC-4B21-BB99-DF8438356F98}" type="sibTrans" cxnId="{58AD7EEF-D408-406B-87EE-4691D4C30668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EE8403A-CB7C-4815-85BD-AEBCAEB71B37}" type="parTrans" cxnId="{58AD7EEF-D408-406B-87EE-4691D4C30668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B438D32-4798-4650-8439-ED9AC188E1F7}">
      <dgm:prSet phldrT="[Text]"/>
      <dgm:spPr/>
      <dgm:t>
        <a:bodyPr/>
        <a:lstStyle/>
        <a:p>
          <a:r>
            <a:rPr lang="es-CO" noProof="0" dirty="0">
              <a:latin typeface="Verdana" panose="020B0604030504040204" pitchFamily="34" charset="0"/>
              <a:ea typeface="Verdana" panose="020B0604030504040204" pitchFamily="34" charset="0"/>
            </a:rPr>
            <a:t>Aportados por el contratista: </a:t>
          </a:r>
          <a:r>
            <a:rPr lang="es-CO" b="1" noProof="0" dirty="0">
              <a:latin typeface="Verdana" panose="020B0604030504040204" pitchFamily="34" charset="0"/>
              <a:ea typeface="Verdana" panose="020B0604030504040204" pitchFamily="34" charset="0"/>
            </a:rPr>
            <a:t>15</a:t>
          </a:r>
          <a:r>
            <a:rPr lang="es-CO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</a:p>
      </dgm:t>
    </dgm:pt>
    <dgm:pt modelId="{C3E2044D-1F47-45A6-A0A5-B61E47B52BA7}" type="parTrans" cxnId="{C92600E1-6894-4940-800F-2F68A847DEB5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8039413-8AA3-4734-8FA2-0178BCEA5448}" type="sibTrans" cxnId="{C92600E1-6894-4940-800F-2F68A847DEB5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2C221B-CB89-4F5C-9AD7-42C62A08D5B0}">
      <dgm:prSet phldrT="[Text]"/>
      <dgm:spPr/>
      <dgm:t>
        <a:bodyPr/>
        <a:lstStyle/>
        <a:p>
          <a:r>
            <a:rPr lang="es-CO" noProof="0" dirty="0">
              <a:latin typeface="Verdana" panose="020B0604030504040204" pitchFamily="34" charset="0"/>
              <a:ea typeface="Verdana" panose="020B0604030504040204" pitchFamily="34" charset="0"/>
            </a:rPr>
            <a:t>Contrato inicial: </a:t>
          </a:r>
          <a:r>
            <a:rPr lang="es-CO" b="1" noProof="0" dirty="0">
              <a:latin typeface="Verdana" panose="020B0604030504040204" pitchFamily="34" charset="0"/>
              <a:ea typeface="Verdana" panose="020B0604030504040204" pitchFamily="34" charset="0"/>
            </a:rPr>
            <a:t>23</a:t>
          </a:r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FEF0617-5A4E-4EB8-86C5-E8BA565C4193}" type="parTrans" cxnId="{96AB80BA-5440-46A0-A4F4-EE26CF9F8BCC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4AD7A85-047A-45F9-87D5-25136C2A1D07}" type="sibTrans" cxnId="{96AB80BA-5440-46A0-A4F4-EE26CF9F8BCC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047421-8F84-47A8-9FBE-B4DFD2FA121C}">
      <dgm:prSet phldrT="[Text]"/>
      <dgm:spPr/>
      <dgm:t>
        <a:bodyPr/>
        <a:lstStyle/>
        <a:p>
          <a:r>
            <a:rPr lang="es-MX" noProof="0" dirty="0">
              <a:latin typeface="Verdana" panose="020B0604030504040204" pitchFamily="34" charset="0"/>
              <a:ea typeface="Verdana" panose="020B0604030504040204" pitchFamily="34" charset="0"/>
            </a:rPr>
            <a:t>Adición: </a:t>
          </a:r>
          <a:r>
            <a:rPr lang="es-MX" b="1" noProof="0" dirty="0">
              <a:latin typeface="Verdana" panose="020B0604030504040204" pitchFamily="34" charset="0"/>
              <a:ea typeface="Verdana" panose="020B0604030504040204" pitchFamily="34" charset="0"/>
            </a:rPr>
            <a:t>4</a:t>
          </a:r>
          <a:r>
            <a:rPr lang="es-MX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97028B6-E52F-48ED-B5C9-17357653AD15}" type="parTrans" cxnId="{EE9D6D44-1280-4A30-91CC-C2D0C95582BE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D389621-84CA-4E9E-AA57-EC836EAEF062}" type="sibTrans" cxnId="{EE9D6D44-1280-4A30-91CC-C2D0C95582BE}">
      <dgm:prSet/>
      <dgm:spPr/>
      <dgm:t>
        <a:bodyPr/>
        <a:lstStyle/>
        <a:p>
          <a:endParaRPr lang="es-CO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4939649-D86E-4D89-ACBC-9EB0398BF673}" type="pres">
      <dgm:prSet presAssocID="{B9C32B05-62EA-407A-B21C-2310C79457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A9C3289-1851-406B-81D3-7AE7E06873F4}" type="pres">
      <dgm:prSet presAssocID="{42D71409-67F9-455C-8C6D-716D284AAA6B}" presName="root" presStyleCnt="0"/>
      <dgm:spPr/>
    </dgm:pt>
    <dgm:pt modelId="{CF85833A-DE4A-413B-8672-17DA822A8494}" type="pres">
      <dgm:prSet presAssocID="{42D71409-67F9-455C-8C6D-716D284AAA6B}" presName="rootComposite" presStyleCnt="0"/>
      <dgm:spPr/>
    </dgm:pt>
    <dgm:pt modelId="{5D3896A1-BC38-4C9B-B1AA-E78002BB2633}" type="pres">
      <dgm:prSet presAssocID="{42D71409-67F9-455C-8C6D-716D284AAA6B}" presName="rootText" presStyleLbl="node1" presStyleIdx="0" presStyleCnt="2"/>
      <dgm:spPr/>
    </dgm:pt>
    <dgm:pt modelId="{C12B3D4C-5E01-4C37-AAB1-0A201AB0CDBF}" type="pres">
      <dgm:prSet presAssocID="{42D71409-67F9-455C-8C6D-716D284AAA6B}" presName="rootConnector" presStyleLbl="node1" presStyleIdx="0" presStyleCnt="2"/>
      <dgm:spPr/>
    </dgm:pt>
    <dgm:pt modelId="{5103B7AA-477F-4E95-BF11-466D1F665E1B}" type="pres">
      <dgm:prSet presAssocID="{42D71409-67F9-455C-8C6D-716D284AAA6B}" presName="childShape" presStyleCnt="0"/>
      <dgm:spPr/>
    </dgm:pt>
    <dgm:pt modelId="{99BF09F5-0F33-4D9D-A40E-DB5AFAC38024}" type="pres">
      <dgm:prSet presAssocID="{3EE8403A-CB7C-4815-85BD-AEBCAEB71B37}" presName="Name13" presStyleLbl="parChTrans1D2" presStyleIdx="0" presStyleCnt="5"/>
      <dgm:spPr/>
    </dgm:pt>
    <dgm:pt modelId="{FAD71BF6-571C-4358-99FE-30079C6E12C3}" type="pres">
      <dgm:prSet presAssocID="{8EA7219F-BDB2-48EB-9EEB-3133522D132E}" presName="childText" presStyleLbl="bgAcc1" presStyleIdx="0" presStyleCnt="5">
        <dgm:presLayoutVars>
          <dgm:bulletEnabled val="1"/>
        </dgm:presLayoutVars>
      </dgm:prSet>
      <dgm:spPr/>
    </dgm:pt>
    <dgm:pt modelId="{6E93F2CB-EA4F-4E5E-ADE6-8E26EDC74342}" type="pres">
      <dgm:prSet presAssocID="{A13BB1F9-5857-4B43-8BF5-6589AA2CB759}" presName="Name13" presStyleLbl="parChTrans1D2" presStyleIdx="1" presStyleCnt="5"/>
      <dgm:spPr/>
    </dgm:pt>
    <dgm:pt modelId="{9F6ADED7-B7B4-4B50-91B2-BC084AD00F44}" type="pres">
      <dgm:prSet presAssocID="{3AF880A5-0F00-4315-A5DF-1FE656798601}" presName="childText" presStyleLbl="bgAcc1" presStyleIdx="1" presStyleCnt="5">
        <dgm:presLayoutVars>
          <dgm:bulletEnabled val="1"/>
        </dgm:presLayoutVars>
      </dgm:prSet>
      <dgm:spPr/>
    </dgm:pt>
    <dgm:pt modelId="{5CB279CB-38EF-44C4-9223-8C3548186F2D}" type="pres">
      <dgm:prSet presAssocID="{C3E2044D-1F47-45A6-A0A5-B61E47B52BA7}" presName="Name13" presStyleLbl="parChTrans1D2" presStyleIdx="2" presStyleCnt="5"/>
      <dgm:spPr/>
    </dgm:pt>
    <dgm:pt modelId="{71EA15F5-B577-41FE-B584-C4BC755F3C5A}" type="pres">
      <dgm:prSet presAssocID="{FB438D32-4798-4650-8439-ED9AC188E1F7}" presName="childText" presStyleLbl="bgAcc1" presStyleIdx="2" presStyleCnt="5">
        <dgm:presLayoutVars>
          <dgm:bulletEnabled val="1"/>
        </dgm:presLayoutVars>
      </dgm:prSet>
      <dgm:spPr/>
    </dgm:pt>
    <dgm:pt modelId="{FCF1C03D-68BB-4069-AF8A-AA3D6933475C}" type="pres">
      <dgm:prSet presAssocID="{F66099B6-DBBD-4AB0-82D2-877B80F846F7}" presName="root" presStyleCnt="0"/>
      <dgm:spPr/>
    </dgm:pt>
    <dgm:pt modelId="{5D9F0734-0E0A-46BB-869C-942C3EFC6BA5}" type="pres">
      <dgm:prSet presAssocID="{F66099B6-DBBD-4AB0-82D2-877B80F846F7}" presName="rootComposite" presStyleCnt="0"/>
      <dgm:spPr/>
    </dgm:pt>
    <dgm:pt modelId="{0A6D0759-AF92-48A8-A791-A9401AA745A9}" type="pres">
      <dgm:prSet presAssocID="{F66099B6-DBBD-4AB0-82D2-877B80F846F7}" presName="rootText" presStyleLbl="node1" presStyleIdx="1" presStyleCnt="2"/>
      <dgm:spPr/>
    </dgm:pt>
    <dgm:pt modelId="{0BCFDA38-3D3F-40DE-B9A1-79B74F0E8A18}" type="pres">
      <dgm:prSet presAssocID="{F66099B6-DBBD-4AB0-82D2-877B80F846F7}" presName="rootConnector" presStyleLbl="node1" presStyleIdx="1" presStyleCnt="2"/>
      <dgm:spPr/>
    </dgm:pt>
    <dgm:pt modelId="{309DBF94-5BBB-4E3C-A2D5-D0FB01437322}" type="pres">
      <dgm:prSet presAssocID="{F66099B6-DBBD-4AB0-82D2-877B80F846F7}" presName="childShape" presStyleCnt="0"/>
      <dgm:spPr/>
    </dgm:pt>
    <dgm:pt modelId="{0AE9B790-D33D-4BDF-A889-B403D15193ED}" type="pres">
      <dgm:prSet presAssocID="{6FEF0617-5A4E-4EB8-86C5-E8BA565C4193}" presName="Name13" presStyleLbl="parChTrans1D2" presStyleIdx="3" presStyleCnt="5"/>
      <dgm:spPr/>
    </dgm:pt>
    <dgm:pt modelId="{980DB693-DE47-43E2-88AB-CD0CA82618B4}" type="pres">
      <dgm:prSet presAssocID="{F62C221B-CB89-4F5C-9AD7-42C62A08D5B0}" presName="childText" presStyleLbl="bgAcc1" presStyleIdx="3" presStyleCnt="5">
        <dgm:presLayoutVars>
          <dgm:bulletEnabled val="1"/>
        </dgm:presLayoutVars>
      </dgm:prSet>
      <dgm:spPr/>
    </dgm:pt>
    <dgm:pt modelId="{7786B6B3-E723-4E24-80F2-DA967BDB6F98}" type="pres">
      <dgm:prSet presAssocID="{997028B6-E52F-48ED-B5C9-17357653AD15}" presName="Name13" presStyleLbl="parChTrans1D2" presStyleIdx="4" presStyleCnt="5"/>
      <dgm:spPr/>
    </dgm:pt>
    <dgm:pt modelId="{525EF402-18FF-47FA-8F94-B211D2A6C3E6}" type="pres">
      <dgm:prSet presAssocID="{E8047421-8F84-47A8-9FBE-B4DFD2FA121C}" presName="childText" presStyleLbl="bgAcc1" presStyleIdx="4" presStyleCnt="5">
        <dgm:presLayoutVars>
          <dgm:bulletEnabled val="1"/>
        </dgm:presLayoutVars>
      </dgm:prSet>
      <dgm:spPr/>
    </dgm:pt>
  </dgm:ptLst>
  <dgm:cxnLst>
    <dgm:cxn modelId="{17746B06-2A19-46B7-811A-49A61242A732}" type="presOf" srcId="{E8047421-8F84-47A8-9FBE-B4DFD2FA121C}" destId="{525EF402-18FF-47FA-8F94-B211D2A6C3E6}" srcOrd="0" destOrd="0" presId="urn:microsoft.com/office/officeart/2005/8/layout/hierarchy3"/>
    <dgm:cxn modelId="{F0E94F12-603D-4C2C-B302-1A6EAA48FC73}" type="presOf" srcId="{B9C32B05-62EA-407A-B21C-2310C7945705}" destId="{14939649-D86E-4D89-ACBC-9EB0398BF673}" srcOrd="0" destOrd="0" presId="urn:microsoft.com/office/officeart/2005/8/layout/hierarchy3"/>
    <dgm:cxn modelId="{66C6CB17-6593-4DAD-89F1-BF7C364FAF2D}" type="presOf" srcId="{F66099B6-DBBD-4AB0-82D2-877B80F846F7}" destId="{0BCFDA38-3D3F-40DE-B9A1-79B74F0E8A18}" srcOrd="1" destOrd="0" presId="urn:microsoft.com/office/officeart/2005/8/layout/hierarchy3"/>
    <dgm:cxn modelId="{2AA9C11F-1F1D-428E-801A-47EAA766C99D}" srcId="{B9C32B05-62EA-407A-B21C-2310C7945705}" destId="{42D71409-67F9-455C-8C6D-716D284AAA6B}" srcOrd="0" destOrd="0" parTransId="{51680ED1-AF6E-4B28-AE94-92B0EFB0DF7D}" sibTransId="{478B7D3C-9FB4-4BC6-90AC-49960560DECD}"/>
    <dgm:cxn modelId="{EF8A6226-2207-4BC3-A833-58AA0D1146D3}" type="presOf" srcId="{997028B6-E52F-48ED-B5C9-17357653AD15}" destId="{7786B6B3-E723-4E24-80F2-DA967BDB6F98}" srcOrd="0" destOrd="0" presId="urn:microsoft.com/office/officeart/2005/8/layout/hierarchy3"/>
    <dgm:cxn modelId="{B4F3EA32-CE64-4A92-9BAE-BC57E5392B05}" srcId="{B9C32B05-62EA-407A-B21C-2310C7945705}" destId="{F66099B6-DBBD-4AB0-82D2-877B80F846F7}" srcOrd="1" destOrd="0" parTransId="{B09C8BFB-F41C-4AC4-AB94-F216E3081C2D}" sibTransId="{BC531B32-9B0E-482E-BF91-65C61F17168D}"/>
    <dgm:cxn modelId="{8AAA6E40-DBAE-433E-B061-F9FAF7B9DEA4}" type="presOf" srcId="{A13BB1F9-5857-4B43-8BF5-6589AA2CB759}" destId="{6E93F2CB-EA4F-4E5E-ADE6-8E26EDC74342}" srcOrd="0" destOrd="0" presId="urn:microsoft.com/office/officeart/2005/8/layout/hierarchy3"/>
    <dgm:cxn modelId="{7665F85C-1FF1-48FB-88D1-D53B43442F87}" type="presOf" srcId="{8EA7219F-BDB2-48EB-9EEB-3133522D132E}" destId="{FAD71BF6-571C-4358-99FE-30079C6E12C3}" srcOrd="0" destOrd="0" presId="urn:microsoft.com/office/officeart/2005/8/layout/hierarchy3"/>
    <dgm:cxn modelId="{BC8D885D-EE56-45BE-A901-BC5504D3935C}" type="presOf" srcId="{3AF880A5-0F00-4315-A5DF-1FE656798601}" destId="{9F6ADED7-B7B4-4B50-91B2-BC084AD00F44}" srcOrd="0" destOrd="0" presId="urn:microsoft.com/office/officeart/2005/8/layout/hierarchy3"/>
    <dgm:cxn modelId="{EE9D6D44-1280-4A30-91CC-C2D0C95582BE}" srcId="{F66099B6-DBBD-4AB0-82D2-877B80F846F7}" destId="{E8047421-8F84-47A8-9FBE-B4DFD2FA121C}" srcOrd="1" destOrd="0" parTransId="{997028B6-E52F-48ED-B5C9-17357653AD15}" sibTransId="{DD389621-84CA-4E9E-AA57-EC836EAEF062}"/>
    <dgm:cxn modelId="{30C02468-C3D4-4A49-89AF-5ACD76360BE3}" type="presOf" srcId="{F66099B6-DBBD-4AB0-82D2-877B80F846F7}" destId="{0A6D0759-AF92-48A8-A791-A9401AA745A9}" srcOrd="0" destOrd="0" presId="urn:microsoft.com/office/officeart/2005/8/layout/hierarchy3"/>
    <dgm:cxn modelId="{662B9C6B-70D0-4C60-B691-45EDE2CE7792}" type="presOf" srcId="{42D71409-67F9-455C-8C6D-716D284AAA6B}" destId="{5D3896A1-BC38-4C9B-B1AA-E78002BB2633}" srcOrd="0" destOrd="0" presId="urn:microsoft.com/office/officeart/2005/8/layout/hierarchy3"/>
    <dgm:cxn modelId="{554D2D75-F18E-4152-9D96-E37B30E20AF6}" type="presOf" srcId="{42D71409-67F9-455C-8C6D-716D284AAA6B}" destId="{C12B3D4C-5E01-4C37-AAB1-0A201AB0CDBF}" srcOrd="1" destOrd="0" presId="urn:microsoft.com/office/officeart/2005/8/layout/hierarchy3"/>
    <dgm:cxn modelId="{65BD8E78-6CCE-48F7-B24B-B7DE372FDF89}" type="presOf" srcId="{F62C221B-CB89-4F5C-9AD7-42C62A08D5B0}" destId="{980DB693-DE47-43E2-88AB-CD0CA82618B4}" srcOrd="0" destOrd="0" presId="urn:microsoft.com/office/officeart/2005/8/layout/hierarchy3"/>
    <dgm:cxn modelId="{76FA0A84-D21E-4C13-B147-FF2903EC69C6}" type="presOf" srcId="{3EE8403A-CB7C-4815-85BD-AEBCAEB71B37}" destId="{99BF09F5-0F33-4D9D-A40E-DB5AFAC38024}" srcOrd="0" destOrd="0" presId="urn:microsoft.com/office/officeart/2005/8/layout/hierarchy3"/>
    <dgm:cxn modelId="{4FADBBA0-EA33-409E-B2A8-2D7258EF0C91}" type="presOf" srcId="{FB438D32-4798-4650-8439-ED9AC188E1F7}" destId="{71EA15F5-B577-41FE-B584-C4BC755F3C5A}" srcOrd="0" destOrd="0" presId="urn:microsoft.com/office/officeart/2005/8/layout/hierarchy3"/>
    <dgm:cxn modelId="{96AB80BA-5440-46A0-A4F4-EE26CF9F8BCC}" srcId="{F66099B6-DBBD-4AB0-82D2-877B80F846F7}" destId="{F62C221B-CB89-4F5C-9AD7-42C62A08D5B0}" srcOrd="0" destOrd="0" parTransId="{6FEF0617-5A4E-4EB8-86C5-E8BA565C4193}" sibTransId="{E4AD7A85-047A-45F9-87D5-25136C2A1D07}"/>
    <dgm:cxn modelId="{41FE52CE-982A-40C6-8EBF-04107A503DF9}" type="presOf" srcId="{6FEF0617-5A4E-4EB8-86C5-E8BA565C4193}" destId="{0AE9B790-D33D-4BDF-A889-B403D15193ED}" srcOrd="0" destOrd="0" presId="urn:microsoft.com/office/officeart/2005/8/layout/hierarchy3"/>
    <dgm:cxn modelId="{36E959D8-3F64-4640-8CD4-69BF94D5CF49}" type="presOf" srcId="{C3E2044D-1F47-45A6-A0A5-B61E47B52BA7}" destId="{5CB279CB-38EF-44C4-9223-8C3548186F2D}" srcOrd="0" destOrd="0" presId="urn:microsoft.com/office/officeart/2005/8/layout/hierarchy3"/>
    <dgm:cxn modelId="{C92600E1-6894-4940-800F-2F68A847DEB5}" srcId="{42D71409-67F9-455C-8C6D-716D284AAA6B}" destId="{FB438D32-4798-4650-8439-ED9AC188E1F7}" srcOrd="2" destOrd="0" parTransId="{C3E2044D-1F47-45A6-A0A5-B61E47B52BA7}" sibTransId="{18039413-8AA3-4734-8FA2-0178BCEA5448}"/>
    <dgm:cxn modelId="{24F8CBE2-5003-4E69-A772-6B98F2B05181}" srcId="{42D71409-67F9-455C-8C6D-716D284AAA6B}" destId="{3AF880A5-0F00-4315-A5DF-1FE656798601}" srcOrd="1" destOrd="0" parTransId="{A13BB1F9-5857-4B43-8BF5-6589AA2CB759}" sibTransId="{C198C41D-2640-4669-83ED-E0CD35701C8E}"/>
    <dgm:cxn modelId="{58AD7EEF-D408-406B-87EE-4691D4C30668}" srcId="{42D71409-67F9-455C-8C6D-716D284AAA6B}" destId="{8EA7219F-BDB2-48EB-9EEB-3133522D132E}" srcOrd="0" destOrd="0" parTransId="{3EE8403A-CB7C-4815-85BD-AEBCAEB71B37}" sibTransId="{C94B7947-85DC-4B21-BB99-DF8438356F98}"/>
    <dgm:cxn modelId="{E3CA22C4-057B-4DC6-BE89-0EEE13BD46F2}" type="presParOf" srcId="{14939649-D86E-4D89-ACBC-9EB0398BF673}" destId="{DA9C3289-1851-406B-81D3-7AE7E06873F4}" srcOrd="0" destOrd="0" presId="urn:microsoft.com/office/officeart/2005/8/layout/hierarchy3"/>
    <dgm:cxn modelId="{7ADC24D8-B1C9-4F8D-91AC-14F94DB09A17}" type="presParOf" srcId="{DA9C3289-1851-406B-81D3-7AE7E06873F4}" destId="{CF85833A-DE4A-413B-8672-17DA822A8494}" srcOrd="0" destOrd="0" presId="urn:microsoft.com/office/officeart/2005/8/layout/hierarchy3"/>
    <dgm:cxn modelId="{9C9380C5-DF42-4FBF-8AAC-9154787A4E59}" type="presParOf" srcId="{CF85833A-DE4A-413B-8672-17DA822A8494}" destId="{5D3896A1-BC38-4C9B-B1AA-E78002BB2633}" srcOrd="0" destOrd="0" presId="urn:microsoft.com/office/officeart/2005/8/layout/hierarchy3"/>
    <dgm:cxn modelId="{F4027D4C-D9AE-4AA3-BBA7-A56AF7AA1F5A}" type="presParOf" srcId="{CF85833A-DE4A-413B-8672-17DA822A8494}" destId="{C12B3D4C-5E01-4C37-AAB1-0A201AB0CDBF}" srcOrd="1" destOrd="0" presId="urn:microsoft.com/office/officeart/2005/8/layout/hierarchy3"/>
    <dgm:cxn modelId="{A2DE1BBB-AD22-4DA0-B302-7D2DBB122747}" type="presParOf" srcId="{DA9C3289-1851-406B-81D3-7AE7E06873F4}" destId="{5103B7AA-477F-4E95-BF11-466D1F665E1B}" srcOrd="1" destOrd="0" presId="urn:microsoft.com/office/officeart/2005/8/layout/hierarchy3"/>
    <dgm:cxn modelId="{9726C121-5FBD-4ABA-879D-B4C6E7B95975}" type="presParOf" srcId="{5103B7AA-477F-4E95-BF11-466D1F665E1B}" destId="{99BF09F5-0F33-4D9D-A40E-DB5AFAC38024}" srcOrd="0" destOrd="0" presId="urn:microsoft.com/office/officeart/2005/8/layout/hierarchy3"/>
    <dgm:cxn modelId="{D33F9105-2977-428E-B2E1-CD2BD5123DF2}" type="presParOf" srcId="{5103B7AA-477F-4E95-BF11-466D1F665E1B}" destId="{FAD71BF6-571C-4358-99FE-30079C6E12C3}" srcOrd="1" destOrd="0" presId="urn:microsoft.com/office/officeart/2005/8/layout/hierarchy3"/>
    <dgm:cxn modelId="{E36BD705-7822-4041-8996-0E2556A383EB}" type="presParOf" srcId="{5103B7AA-477F-4E95-BF11-466D1F665E1B}" destId="{6E93F2CB-EA4F-4E5E-ADE6-8E26EDC74342}" srcOrd="2" destOrd="0" presId="urn:microsoft.com/office/officeart/2005/8/layout/hierarchy3"/>
    <dgm:cxn modelId="{AA4B771A-12CB-46BC-9C3A-A4C85E243B7D}" type="presParOf" srcId="{5103B7AA-477F-4E95-BF11-466D1F665E1B}" destId="{9F6ADED7-B7B4-4B50-91B2-BC084AD00F44}" srcOrd="3" destOrd="0" presId="urn:microsoft.com/office/officeart/2005/8/layout/hierarchy3"/>
    <dgm:cxn modelId="{F62549E1-2996-4DD9-8BB7-AF2D0C1F071F}" type="presParOf" srcId="{5103B7AA-477F-4E95-BF11-466D1F665E1B}" destId="{5CB279CB-38EF-44C4-9223-8C3548186F2D}" srcOrd="4" destOrd="0" presId="urn:microsoft.com/office/officeart/2005/8/layout/hierarchy3"/>
    <dgm:cxn modelId="{2C8AE7B3-C9BA-482A-B46E-54883CFE6748}" type="presParOf" srcId="{5103B7AA-477F-4E95-BF11-466D1F665E1B}" destId="{71EA15F5-B577-41FE-B584-C4BC755F3C5A}" srcOrd="5" destOrd="0" presId="urn:microsoft.com/office/officeart/2005/8/layout/hierarchy3"/>
    <dgm:cxn modelId="{6B1202E0-3305-4190-AE95-B661B494E259}" type="presParOf" srcId="{14939649-D86E-4D89-ACBC-9EB0398BF673}" destId="{FCF1C03D-68BB-4069-AF8A-AA3D6933475C}" srcOrd="1" destOrd="0" presId="urn:microsoft.com/office/officeart/2005/8/layout/hierarchy3"/>
    <dgm:cxn modelId="{68F2399C-8F08-432D-8F44-63D485482EAE}" type="presParOf" srcId="{FCF1C03D-68BB-4069-AF8A-AA3D6933475C}" destId="{5D9F0734-0E0A-46BB-869C-942C3EFC6BA5}" srcOrd="0" destOrd="0" presId="urn:microsoft.com/office/officeart/2005/8/layout/hierarchy3"/>
    <dgm:cxn modelId="{CCEF09D4-3FEC-447C-8A64-7B0F3706AF47}" type="presParOf" srcId="{5D9F0734-0E0A-46BB-869C-942C3EFC6BA5}" destId="{0A6D0759-AF92-48A8-A791-A9401AA745A9}" srcOrd="0" destOrd="0" presId="urn:microsoft.com/office/officeart/2005/8/layout/hierarchy3"/>
    <dgm:cxn modelId="{6244FBF4-080A-4918-B58D-EAD7DBE54458}" type="presParOf" srcId="{5D9F0734-0E0A-46BB-869C-942C3EFC6BA5}" destId="{0BCFDA38-3D3F-40DE-B9A1-79B74F0E8A18}" srcOrd="1" destOrd="0" presId="urn:microsoft.com/office/officeart/2005/8/layout/hierarchy3"/>
    <dgm:cxn modelId="{8D48C5F1-759D-4A11-A669-4AE050260E0D}" type="presParOf" srcId="{FCF1C03D-68BB-4069-AF8A-AA3D6933475C}" destId="{309DBF94-5BBB-4E3C-A2D5-D0FB01437322}" srcOrd="1" destOrd="0" presId="urn:microsoft.com/office/officeart/2005/8/layout/hierarchy3"/>
    <dgm:cxn modelId="{3DFAADDA-5E26-49CE-BFBA-0088DDA2DBC8}" type="presParOf" srcId="{309DBF94-5BBB-4E3C-A2D5-D0FB01437322}" destId="{0AE9B790-D33D-4BDF-A889-B403D15193ED}" srcOrd="0" destOrd="0" presId="urn:microsoft.com/office/officeart/2005/8/layout/hierarchy3"/>
    <dgm:cxn modelId="{233CB4CF-269C-411E-8C67-717EDFF14EB9}" type="presParOf" srcId="{309DBF94-5BBB-4E3C-A2D5-D0FB01437322}" destId="{980DB693-DE47-43E2-88AB-CD0CA82618B4}" srcOrd="1" destOrd="0" presId="urn:microsoft.com/office/officeart/2005/8/layout/hierarchy3"/>
    <dgm:cxn modelId="{FFAA266E-8C30-46AD-9F59-AE5A661DE484}" type="presParOf" srcId="{309DBF94-5BBB-4E3C-A2D5-D0FB01437322}" destId="{7786B6B3-E723-4E24-80F2-DA967BDB6F98}" srcOrd="2" destOrd="0" presId="urn:microsoft.com/office/officeart/2005/8/layout/hierarchy3"/>
    <dgm:cxn modelId="{1BFF163E-1A39-4C9E-8710-127ABAB49663}" type="presParOf" srcId="{309DBF94-5BBB-4E3C-A2D5-D0FB01437322}" destId="{525EF402-18FF-47FA-8F94-B211D2A6C3E6}" srcOrd="3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CDDB5-CCC6-4179-B7C0-3C63EF32BFF4}">
      <dsp:nvSpPr>
        <dsp:cNvPr id="0" name=""/>
        <dsp:cNvSpPr/>
      </dsp:nvSpPr>
      <dsp:spPr>
        <a:xfrm>
          <a:off x="4042" y="20828"/>
          <a:ext cx="1838086" cy="747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Problema</a:t>
          </a:r>
          <a:endParaRPr lang="es-CO" sz="15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042" y="20828"/>
        <a:ext cx="1838086" cy="498332"/>
      </dsp:txXfrm>
    </dsp:sp>
    <dsp:sp modelId="{BB63AEBF-6286-4875-BAF6-60B3E1804076}">
      <dsp:nvSpPr>
        <dsp:cNvPr id="0" name=""/>
        <dsp:cNvSpPr/>
      </dsp:nvSpPr>
      <dsp:spPr>
        <a:xfrm>
          <a:off x="380518" y="519161"/>
          <a:ext cx="1838086" cy="372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>
              <a:latin typeface="Verdana" panose="020B0604030504040204" pitchFamily="34" charset="0"/>
              <a:ea typeface="Verdana" panose="020B0604030504040204" pitchFamily="34" charset="0"/>
            </a:rPr>
            <a:t>Ineficiente prestación del servicio de formación virtual al Cuerpo de custodia y vigilancia del INPEC.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34354" y="572997"/>
        <a:ext cx="1730414" cy="3618328"/>
      </dsp:txXfrm>
    </dsp:sp>
    <dsp:sp modelId="{BCBAEA5F-E368-4255-8161-1B2E8B4C8ECE}">
      <dsp:nvSpPr>
        <dsp:cNvPr id="0" name=""/>
        <dsp:cNvSpPr/>
      </dsp:nvSpPr>
      <dsp:spPr>
        <a:xfrm>
          <a:off x="2120776" y="41179"/>
          <a:ext cx="590732" cy="4576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120776" y="132705"/>
        <a:ext cx="453443" cy="274578"/>
      </dsp:txXfrm>
    </dsp:sp>
    <dsp:sp modelId="{D90B3DBC-D4B8-4FB1-B46F-79E8E606E0E1}">
      <dsp:nvSpPr>
        <dsp:cNvPr id="0" name=""/>
        <dsp:cNvSpPr/>
      </dsp:nvSpPr>
      <dsp:spPr>
        <a:xfrm>
          <a:off x="2956718" y="20828"/>
          <a:ext cx="1838086" cy="747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Objetivo</a:t>
          </a:r>
        </a:p>
      </dsp:txBody>
      <dsp:txXfrm>
        <a:off x="2956718" y="20828"/>
        <a:ext cx="1838086" cy="498332"/>
      </dsp:txXfrm>
    </dsp:sp>
    <dsp:sp modelId="{F4FEB44B-1BC8-48C3-B6DF-28EA481128E3}">
      <dsp:nvSpPr>
        <dsp:cNvPr id="0" name=""/>
        <dsp:cNvSpPr/>
      </dsp:nvSpPr>
      <dsp:spPr>
        <a:xfrm>
          <a:off x="3333194" y="519161"/>
          <a:ext cx="1838086" cy="372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>
              <a:latin typeface="Verdana" panose="020B0604030504040204" pitchFamily="34" charset="0"/>
              <a:ea typeface="Verdana" panose="020B0604030504040204" pitchFamily="34" charset="0"/>
            </a:rPr>
            <a:t>Mejorar la prestación del servicio de formación virtual al Cuerpo de Custodia y Vigilancia del INPEC.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387030" y="572997"/>
        <a:ext cx="1730414" cy="3618328"/>
      </dsp:txXfrm>
    </dsp:sp>
    <dsp:sp modelId="{0A0659B1-A50A-4E4C-A80C-3E3F7DDF960E}">
      <dsp:nvSpPr>
        <dsp:cNvPr id="0" name=""/>
        <dsp:cNvSpPr/>
      </dsp:nvSpPr>
      <dsp:spPr>
        <a:xfrm>
          <a:off x="5073452" y="41179"/>
          <a:ext cx="590732" cy="4576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073452" y="132705"/>
        <a:ext cx="453443" cy="274578"/>
      </dsp:txXfrm>
    </dsp:sp>
    <dsp:sp modelId="{E48029D7-47C7-470A-937D-7AC4A96F313E}">
      <dsp:nvSpPr>
        <dsp:cNvPr id="0" name=""/>
        <dsp:cNvSpPr/>
      </dsp:nvSpPr>
      <dsp:spPr>
        <a:xfrm>
          <a:off x="5909394" y="20828"/>
          <a:ext cx="1838086" cy="747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Beneficio</a:t>
          </a:r>
        </a:p>
      </dsp:txBody>
      <dsp:txXfrm>
        <a:off x="5909394" y="20828"/>
        <a:ext cx="1838086" cy="498332"/>
      </dsp:txXfrm>
    </dsp:sp>
    <dsp:sp modelId="{51D683C9-4131-4429-AED6-426042BBC39C}">
      <dsp:nvSpPr>
        <dsp:cNvPr id="0" name=""/>
        <dsp:cNvSpPr/>
      </dsp:nvSpPr>
      <dsp:spPr>
        <a:xfrm>
          <a:off x="6285870" y="519161"/>
          <a:ext cx="1838086" cy="372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Verdana" panose="020B0604030504040204" pitchFamily="34" charset="0"/>
              <a:ea typeface="Verdana" panose="020B0604030504040204" pitchFamily="34" charset="0"/>
            </a:rPr>
            <a:t>Inclusión del Cuerpo de Custodia y Vigilancia en un ecosistema digital educativo fortalecido que le permita tener unas competencias laborales eficaces en beneficio de la PPL.</a:t>
          </a:r>
          <a:endParaRPr lang="en-US" sz="15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6339706" y="572997"/>
        <a:ext cx="1730414" cy="36183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896A1-BC38-4C9B-B1AA-E78002BB2633}">
      <dsp:nvSpPr>
        <dsp:cNvPr id="0" name=""/>
        <dsp:cNvSpPr/>
      </dsp:nvSpPr>
      <dsp:spPr>
        <a:xfrm>
          <a:off x="1648421" y="1343"/>
          <a:ext cx="1842380" cy="9211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Rediseño cursos virtuales</a:t>
          </a:r>
        </a:p>
      </dsp:txBody>
      <dsp:txXfrm>
        <a:off x="1675402" y="28324"/>
        <a:ext cx="1788418" cy="867228"/>
      </dsp:txXfrm>
    </dsp:sp>
    <dsp:sp modelId="{99BF09F5-0F33-4D9D-A40E-DB5AFAC38024}">
      <dsp:nvSpPr>
        <dsp:cNvPr id="0" name=""/>
        <dsp:cNvSpPr/>
      </dsp:nvSpPr>
      <dsp:spPr>
        <a:xfrm>
          <a:off x="1832659" y="922533"/>
          <a:ext cx="184238" cy="690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892"/>
              </a:lnTo>
              <a:lnTo>
                <a:pt x="184238" y="690892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D71BF6-571C-4358-99FE-30079C6E12C3}">
      <dsp:nvSpPr>
        <dsp:cNvPr id="0" name=""/>
        <dsp:cNvSpPr/>
      </dsp:nvSpPr>
      <dsp:spPr>
        <a:xfrm>
          <a:off x="2016897" y="1152831"/>
          <a:ext cx="1473904" cy="921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Contrato inicial:</a:t>
          </a:r>
          <a:r>
            <a:rPr lang="es-CO" sz="15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20</a:t>
          </a:r>
          <a:r>
            <a:rPr lang="es-CO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</a:p>
      </dsp:txBody>
      <dsp:txXfrm>
        <a:off x="2043878" y="1179812"/>
        <a:ext cx="1419942" cy="867228"/>
      </dsp:txXfrm>
    </dsp:sp>
    <dsp:sp modelId="{6E93F2CB-EA4F-4E5E-ADE6-8E26EDC74342}">
      <dsp:nvSpPr>
        <dsp:cNvPr id="0" name=""/>
        <dsp:cNvSpPr/>
      </dsp:nvSpPr>
      <dsp:spPr>
        <a:xfrm>
          <a:off x="1832659" y="922533"/>
          <a:ext cx="184238" cy="184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2380"/>
              </a:lnTo>
              <a:lnTo>
                <a:pt x="184238" y="184238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ADED7-B7B4-4B50-91B2-BC084AD00F44}">
      <dsp:nvSpPr>
        <dsp:cNvPr id="0" name=""/>
        <dsp:cNvSpPr/>
      </dsp:nvSpPr>
      <dsp:spPr>
        <a:xfrm>
          <a:off x="2016897" y="2304318"/>
          <a:ext cx="1473904" cy="921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Adición: </a:t>
          </a:r>
          <a:r>
            <a:rPr lang="es-CO" sz="15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5</a:t>
          </a:r>
          <a:endParaRPr lang="es-CO" sz="15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043878" y="2331299"/>
        <a:ext cx="1419942" cy="867228"/>
      </dsp:txXfrm>
    </dsp:sp>
    <dsp:sp modelId="{5CB279CB-38EF-44C4-9223-8C3548186F2D}">
      <dsp:nvSpPr>
        <dsp:cNvPr id="0" name=""/>
        <dsp:cNvSpPr/>
      </dsp:nvSpPr>
      <dsp:spPr>
        <a:xfrm>
          <a:off x="1832659" y="922533"/>
          <a:ext cx="184238" cy="2993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3868"/>
              </a:lnTo>
              <a:lnTo>
                <a:pt x="184238" y="2993868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EA15F5-B577-41FE-B584-C4BC755F3C5A}">
      <dsp:nvSpPr>
        <dsp:cNvPr id="0" name=""/>
        <dsp:cNvSpPr/>
      </dsp:nvSpPr>
      <dsp:spPr>
        <a:xfrm>
          <a:off x="2016897" y="3455806"/>
          <a:ext cx="1473904" cy="921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Aportados por el contratista: </a:t>
          </a:r>
          <a:r>
            <a:rPr lang="es-CO" sz="15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15</a:t>
          </a:r>
          <a:r>
            <a:rPr lang="es-CO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</a:p>
      </dsp:txBody>
      <dsp:txXfrm>
        <a:off x="2043878" y="3482787"/>
        <a:ext cx="1419942" cy="867228"/>
      </dsp:txXfrm>
    </dsp:sp>
    <dsp:sp modelId="{0A6D0759-AF92-48A8-A791-A9401AA745A9}">
      <dsp:nvSpPr>
        <dsp:cNvPr id="0" name=""/>
        <dsp:cNvSpPr/>
      </dsp:nvSpPr>
      <dsp:spPr>
        <a:xfrm>
          <a:off x="3951397" y="1343"/>
          <a:ext cx="1842380" cy="9211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Ambientes virtuales de aprendizaje</a:t>
          </a:r>
        </a:p>
      </dsp:txBody>
      <dsp:txXfrm>
        <a:off x="3978378" y="28324"/>
        <a:ext cx="1788418" cy="867228"/>
      </dsp:txXfrm>
    </dsp:sp>
    <dsp:sp modelId="{0AE9B790-D33D-4BDF-A889-B403D15193ED}">
      <dsp:nvSpPr>
        <dsp:cNvPr id="0" name=""/>
        <dsp:cNvSpPr/>
      </dsp:nvSpPr>
      <dsp:spPr>
        <a:xfrm>
          <a:off x="4135635" y="922533"/>
          <a:ext cx="184238" cy="690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892"/>
              </a:lnTo>
              <a:lnTo>
                <a:pt x="184238" y="690892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DB693-DE47-43E2-88AB-CD0CA82618B4}">
      <dsp:nvSpPr>
        <dsp:cNvPr id="0" name=""/>
        <dsp:cNvSpPr/>
      </dsp:nvSpPr>
      <dsp:spPr>
        <a:xfrm>
          <a:off x="4319873" y="1152831"/>
          <a:ext cx="1473904" cy="921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Contrato inicial: </a:t>
          </a:r>
          <a:r>
            <a:rPr lang="es-CO" sz="15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23</a:t>
          </a:r>
          <a:endParaRPr lang="es-CO" sz="15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346854" y="1179812"/>
        <a:ext cx="1419942" cy="867228"/>
      </dsp:txXfrm>
    </dsp:sp>
    <dsp:sp modelId="{7786B6B3-E723-4E24-80F2-DA967BDB6F98}">
      <dsp:nvSpPr>
        <dsp:cNvPr id="0" name=""/>
        <dsp:cNvSpPr/>
      </dsp:nvSpPr>
      <dsp:spPr>
        <a:xfrm>
          <a:off x="4135635" y="922533"/>
          <a:ext cx="184238" cy="184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2380"/>
              </a:lnTo>
              <a:lnTo>
                <a:pt x="184238" y="184238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EF402-18FF-47FA-8F94-B211D2A6C3E6}">
      <dsp:nvSpPr>
        <dsp:cNvPr id="0" name=""/>
        <dsp:cNvSpPr/>
      </dsp:nvSpPr>
      <dsp:spPr>
        <a:xfrm>
          <a:off x="4319873" y="2304318"/>
          <a:ext cx="1473904" cy="921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Adición: </a:t>
          </a:r>
          <a:r>
            <a:rPr lang="es-MX" sz="15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4</a:t>
          </a:r>
          <a:r>
            <a:rPr lang="es-MX" sz="15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es-CO" sz="15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346854" y="2331299"/>
        <a:ext cx="1419942" cy="867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4/03/2025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926" y="1714071"/>
            <a:ext cx="2575716" cy="2575716"/>
          </a:xfrm>
          <a:prstGeom prst="rect">
            <a:avLst/>
          </a:prstGeom>
        </p:spPr>
      </p:pic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522375-6AAD-4086-BFE3-9173104CF52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63ED89-DC77-4CE1-8B22-E2AF44ACAC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43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61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06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87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56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58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09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5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37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50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709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764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43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108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65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32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97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0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194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511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279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289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929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60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37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293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485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3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12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234" y="6140983"/>
            <a:ext cx="676826" cy="67682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63" y="6140970"/>
            <a:ext cx="676826" cy="67682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4/03/2025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2550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926" y="1714071"/>
            <a:ext cx="2575716" cy="257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2550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034B77-FCF3-74B5-36E1-A8762C30A5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8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5B954-214E-4C3B-B2C0-7B8EE63F593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0504C-23B5-49F0-BC02-7466F876B466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78" y="47857"/>
            <a:ext cx="676826" cy="676826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2550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0331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BC704-BDF0-4066-9F17-8FFE0DB57C5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2C09-3485-4F13-A282-B7C039ECBFA4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178" y="51420"/>
            <a:ext cx="664770" cy="66477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2550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413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7AE8B-F73F-4300-A934-073AAD4CE9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A78E5-9A13-4ED0-83A8-1C47FCF0A6E5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7437" y="49825"/>
            <a:ext cx="676826" cy="676826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2550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2873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eduvirtual.inpec.gov.co/moodle/login/index.php" TargetMode="Externa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50703695-DCC9-2B2B-CE25-CD632F0261C9}"/>
              </a:ext>
            </a:extLst>
          </p:cNvPr>
          <p:cNvSpPr txBox="1">
            <a:spLocks/>
          </p:cNvSpPr>
          <p:nvPr/>
        </p:nvSpPr>
        <p:spPr>
          <a:xfrm>
            <a:off x="1815548" y="3055903"/>
            <a:ext cx="8560904" cy="139756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3EC5E5D-5205-4C69-891B-3F83BD28C27C}"/>
              </a:ext>
            </a:extLst>
          </p:cNvPr>
          <p:cNvSpPr txBox="1"/>
          <p:nvPr/>
        </p:nvSpPr>
        <p:spPr>
          <a:xfrm>
            <a:off x="2005496" y="2323868"/>
            <a:ext cx="856090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Fortalecimiento en la prestación del servicio de formación virtual al cuerpo de custodia y vigilancia del INPEC a nivel nacional</a:t>
            </a:r>
            <a:endParaRPr lang="es-CO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0764506-E1AE-4890-B8FB-AC99445A721E}"/>
              </a:ext>
            </a:extLst>
          </p:cNvPr>
          <p:cNvSpPr txBox="1"/>
          <p:nvPr/>
        </p:nvSpPr>
        <p:spPr>
          <a:xfrm>
            <a:off x="1337734" y="440268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Cadena de valor del proyecto</a:t>
            </a:r>
            <a:endParaRPr lang="es-CO" sz="3600" b="1" dirty="0">
              <a:solidFill>
                <a:srgbClr val="25508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Diagram 5">
            <a:extLst>
              <a:ext uri="{FF2B5EF4-FFF2-40B4-BE49-F238E27FC236}">
                <a16:creationId xmlns:a16="http://schemas.microsoft.com/office/drawing/2014/main" id="{F0EF1383-2522-4D48-AC91-D73F05F970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0268050"/>
              </p:ext>
            </p:extLst>
          </p:nvPr>
        </p:nvGraphicFramePr>
        <p:xfrm>
          <a:off x="1837268" y="1582191"/>
          <a:ext cx="8128000" cy="426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604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0541A7B-0101-46FE-8D0E-DB3DB2BBCD52}"/>
              </a:ext>
            </a:extLst>
          </p:cNvPr>
          <p:cNvSpPr txBox="1"/>
          <p:nvPr/>
        </p:nvSpPr>
        <p:spPr>
          <a:xfrm>
            <a:off x="1456268" y="54799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Inversión 2024</a:t>
            </a:r>
            <a:endParaRPr lang="es-CO" sz="3600" b="1" dirty="0">
              <a:solidFill>
                <a:srgbClr val="25508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0787ECD6-5EF4-4019-BFF2-587EA5FE06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818391"/>
              </p:ext>
            </p:extLst>
          </p:nvPr>
        </p:nvGraphicFramePr>
        <p:xfrm>
          <a:off x="982738" y="2843741"/>
          <a:ext cx="4150016" cy="1170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Worksheet" r:id="rId3" imgW="4086171" imgH="1152422" progId="Excel.Sheet.12">
                  <p:embed/>
                </p:oleObj>
              </mc:Choice>
              <mc:Fallback>
                <p:oleObj name="Worksheet" r:id="rId3" imgW="4086171" imgH="115242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2738" y="2843741"/>
                        <a:ext cx="4150016" cy="1170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680BAF78-8220-4218-B580-7CDFE5265052}"/>
              </a:ext>
            </a:extLst>
          </p:cNvPr>
          <p:cNvSpPr txBox="1"/>
          <p:nvPr/>
        </p:nvSpPr>
        <p:spPr>
          <a:xfrm>
            <a:off x="5736168" y="1531538"/>
            <a:ext cx="48132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Contrato: </a:t>
            </a:r>
            <a:r>
              <a:rPr lang="es-MX" dirty="0"/>
              <a:t>136 de 2024</a:t>
            </a:r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Tipo de contrato: </a:t>
            </a:r>
            <a:r>
              <a:rPr lang="es-MX" dirty="0"/>
              <a:t>consultoría</a:t>
            </a:r>
            <a:endParaRPr lang="es-MX" b="1" dirty="0"/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Contratista: </a:t>
            </a:r>
            <a:r>
              <a:rPr lang="es-MX" dirty="0"/>
              <a:t>Consorcio Seguridad y Educación.</a:t>
            </a:r>
          </a:p>
          <a:p>
            <a:pPr algn="just"/>
            <a:endParaRPr lang="es-MX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Valor: </a:t>
            </a:r>
            <a:r>
              <a:rPr lang="es-MX" dirty="0"/>
              <a:t>$414,855,000</a:t>
            </a:r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Valor adición: </a:t>
            </a:r>
            <a:r>
              <a:rPr lang="es-MX" dirty="0"/>
              <a:t>$80,169,250</a:t>
            </a:r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Objeto: </a:t>
            </a:r>
            <a:r>
              <a:rPr lang="es-MX" dirty="0"/>
              <a:t>Contratar la inclusión de ambientes virtuales para el desarrollo y rediseño de los cursos y procedimientos de seguridad del INPEC.</a:t>
            </a:r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/>
              <a:t>Plazo de ejecución: </a:t>
            </a:r>
            <a:r>
              <a:rPr lang="es-MX" dirty="0"/>
              <a:t>06 de diciembre de 2024</a:t>
            </a:r>
            <a:endParaRPr lang="es-CO" b="1" dirty="0"/>
          </a:p>
        </p:txBody>
      </p:sp>
      <p:sp>
        <p:nvSpPr>
          <p:cNvPr id="11" name="Abrir llave 10">
            <a:extLst>
              <a:ext uri="{FF2B5EF4-FFF2-40B4-BE49-F238E27FC236}">
                <a16:creationId xmlns:a16="http://schemas.microsoft.com/office/drawing/2014/main" id="{8126BD8F-0F78-4698-AD10-00D87127E67E}"/>
              </a:ext>
            </a:extLst>
          </p:cNvPr>
          <p:cNvSpPr/>
          <p:nvPr/>
        </p:nvSpPr>
        <p:spPr>
          <a:xfrm>
            <a:off x="5401733" y="1409076"/>
            <a:ext cx="694267" cy="4769237"/>
          </a:xfrm>
          <a:prstGeom prst="leftBrace">
            <a:avLst>
              <a:gd name="adj1" fmla="val 8333"/>
              <a:gd name="adj2" fmla="val 49613"/>
            </a:avLst>
          </a:prstGeom>
          <a:ln w="28575">
            <a:solidFill>
              <a:srgbClr val="2550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0541A7B-0101-46FE-8D0E-DB3DB2BBCD52}"/>
              </a:ext>
            </a:extLst>
          </p:cNvPr>
          <p:cNvSpPr txBox="1"/>
          <p:nvPr/>
        </p:nvSpPr>
        <p:spPr>
          <a:xfrm>
            <a:off x="1515534" y="679175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Productos contractuales</a:t>
            </a:r>
            <a:endParaRPr lang="es-CO" sz="3600" b="1" dirty="0">
              <a:solidFill>
                <a:srgbClr val="25508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7" name="Diagram 2">
            <a:extLst>
              <a:ext uri="{FF2B5EF4-FFF2-40B4-BE49-F238E27FC236}">
                <a16:creationId xmlns:a16="http://schemas.microsoft.com/office/drawing/2014/main" id="{1EF8D276-B9E7-4650-9F9B-CAECBA2A02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798620"/>
              </p:ext>
            </p:extLst>
          </p:nvPr>
        </p:nvGraphicFramePr>
        <p:xfrm>
          <a:off x="5393266" y="1715818"/>
          <a:ext cx="7442199" cy="4378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13C9EB3A-3680-4F4C-9828-1BD00435B555}"/>
              </a:ext>
            </a:extLst>
          </p:cNvPr>
          <p:cNvSpPr txBox="1"/>
          <p:nvPr/>
        </p:nvSpPr>
        <p:spPr>
          <a:xfrm>
            <a:off x="965201" y="1715818"/>
            <a:ext cx="61213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latin typeface="Verdana" panose="020B0604030504040204" pitchFamily="34" charset="0"/>
                <a:ea typeface="Verdana" panose="020B0604030504040204" pitchFamily="34" charset="0"/>
              </a:rPr>
              <a:t>1.  Rediseño cursos virtuales</a:t>
            </a:r>
          </a:p>
          <a:p>
            <a:endParaRPr lang="es-MX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Rediseño gráfico basado en la línea gráfica institucional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Base: diseño curricular de cada programa académico.</a:t>
            </a:r>
          </a:p>
          <a:p>
            <a:endParaRPr lang="es-MX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AutoNum type="arabicPeriod" startAt="2"/>
            </a:pPr>
            <a:r>
              <a:rPr lang="es-MX" b="1" dirty="0">
                <a:latin typeface="Verdana" panose="020B0604030504040204" pitchFamily="34" charset="0"/>
                <a:ea typeface="Verdana" panose="020B0604030504040204" pitchFamily="34" charset="0"/>
              </a:rPr>
              <a:t>Ambientes virtuales de aprendizaje</a:t>
            </a:r>
          </a:p>
          <a:p>
            <a:pPr marL="342900" indent="-342900">
              <a:buAutoNum type="arabicPeriod" startAt="2"/>
            </a:pPr>
            <a:endParaRPr lang="es-MX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Ediciones gráficas en 3D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Ambientes de recorridos 360º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Ejecutados en la plataforma MOODLE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Procedimientos de seguridad del INPEC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Creación de personajes institucionales (avatares) que intervengan en los ambientes virtuales.</a:t>
            </a:r>
          </a:p>
        </p:txBody>
      </p:sp>
    </p:spTree>
    <p:extLst>
      <p:ext uri="{BB962C8B-B14F-4D97-AF65-F5344CB8AC3E}">
        <p14:creationId xmlns:p14="http://schemas.microsoft.com/office/powerpoint/2010/main" val="463493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0541A7B-0101-46FE-8D0E-DB3DB2BBCD52}"/>
              </a:ext>
            </a:extLst>
          </p:cNvPr>
          <p:cNvSpPr txBox="1"/>
          <p:nvPr/>
        </p:nvSpPr>
        <p:spPr>
          <a:xfrm>
            <a:off x="1456268" y="54799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Impacto de la Inversión 2024</a:t>
            </a:r>
            <a:endParaRPr lang="es-CO" sz="3600" b="1" dirty="0">
              <a:solidFill>
                <a:srgbClr val="25508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11E2B7E-C6CC-4D76-A3DD-C615E3033B5C}"/>
              </a:ext>
            </a:extLst>
          </p:cNvPr>
          <p:cNvSpPr txBox="1"/>
          <p:nvPr/>
        </p:nvSpPr>
        <p:spPr>
          <a:xfrm>
            <a:off x="431801" y="1405468"/>
            <a:ext cx="491913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7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PRODUCTO: REDISEÑO CURSOS VIRTUALES</a:t>
            </a:r>
          </a:p>
          <a:p>
            <a:pPr algn="just"/>
            <a:endParaRPr lang="es-MX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MX" sz="1700" b="1" dirty="0">
                <a:latin typeface="Verdana" panose="020B0604030504040204" pitchFamily="34" charset="0"/>
                <a:ea typeface="Verdana" panose="020B0604030504040204" pitchFamily="34" charset="0"/>
              </a:rPr>
              <a:t>Indicadores:</a:t>
            </a:r>
          </a:p>
          <a:p>
            <a:pPr algn="just"/>
            <a:endParaRPr lang="es-MX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700" dirty="0">
                <a:latin typeface="Verdana" panose="020B0604030504040204" pitchFamily="34" charset="0"/>
                <a:ea typeface="Verdana" panose="020B0604030504040204" pitchFamily="34" charset="0"/>
              </a:rPr>
              <a:t>Tasa de aprobación de los programas de educación informal en modalidad virtual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700" dirty="0">
                <a:latin typeface="Verdana" panose="020B0604030504040204" pitchFamily="34" charset="0"/>
                <a:ea typeface="Verdana" panose="020B0604030504040204" pitchFamily="34" charset="0"/>
              </a:rPr>
              <a:t>Impacto de la capacitación en el desempeño de las funciones</a:t>
            </a:r>
          </a:p>
          <a:p>
            <a:pPr marL="342900" indent="-342900" algn="just">
              <a:buFont typeface="+mj-lt"/>
              <a:buAutoNum type="arabicPeriod"/>
            </a:pPr>
            <a:endParaRPr lang="es-CO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CO" sz="1700" b="1" dirty="0">
                <a:latin typeface="Verdana" panose="020B0604030504040204" pitchFamily="34" charset="0"/>
                <a:ea typeface="Verdana" panose="020B0604030504040204" pitchFamily="34" charset="0"/>
              </a:rPr>
              <a:t>Fuentes de información:</a:t>
            </a:r>
          </a:p>
          <a:p>
            <a:pPr algn="just"/>
            <a:endParaRPr lang="es-CO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sz="1700" dirty="0">
                <a:latin typeface="Verdana" panose="020B0604030504040204" pitchFamily="34" charset="0"/>
                <a:ea typeface="Verdana" panose="020B0604030504040204" pitchFamily="34" charset="0"/>
              </a:rPr>
              <a:t>Informes académicos </a:t>
            </a:r>
            <a:r>
              <a:rPr lang="es-MX" sz="1700" dirty="0">
                <a:latin typeface="Verdana" panose="020B0604030504040204" pitchFamily="34" charset="0"/>
                <a:ea typeface="Verdana" panose="020B0604030504040204" pitchFamily="34" charset="0"/>
              </a:rPr>
              <a:t>de los programas de educación informal en modalidad virtual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1700" dirty="0">
                <a:latin typeface="Verdana" panose="020B0604030504040204" pitchFamily="34" charset="0"/>
                <a:ea typeface="Verdana" panose="020B0604030504040204" pitchFamily="34" charset="0"/>
              </a:rPr>
              <a:t>Informes finales de evaluación de los programas de educación informal en modalidad virtual</a:t>
            </a:r>
            <a:r>
              <a:rPr lang="es-CO" sz="17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D8C7E15-4635-4CDC-AF9D-EC7791415EFF}"/>
              </a:ext>
            </a:extLst>
          </p:cNvPr>
          <p:cNvSpPr txBox="1"/>
          <p:nvPr/>
        </p:nvSpPr>
        <p:spPr>
          <a:xfrm>
            <a:off x="6570134" y="1405468"/>
            <a:ext cx="4919133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7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PRODUCTO: AMBIENTES VIRTUALES DE APRENDIZAJE</a:t>
            </a:r>
          </a:p>
          <a:p>
            <a:pPr algn="just"/>
            <a:endParaRPr lang="es-MX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MX" sz="1700" b="1" dirty="0">
                <a:latin typeface="Verdana" panose="020B0604030504040204" pitchFamily="34" charset="0"/>
                <a:ea typeface="Verdana" panose="020B0604030504040204" pitchFamily="34" charset="0"/>
              </a:rPr>
              <a:t>Indicadores:</a:t>
            </a:r>
          </a:p>
          <a:p>
            <a:pPr algn="just"/>
            <a:endParaRPr lang="es-MX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700" dirty="0">
                <a:latin typeface="Verdana" panose="020B0604030504040204" pitchFamily="34" charset="0"/>
                <a:ea typeface="Verdana" panose="020B0604030504040204" pitchFamily="34" charset="0"/>
              </a:rPr>
              <a:t>Tasa de aprobación de los programas académicos que aplican al ambiente virtual de aprendizaje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700" dirty="0">
                <a:latin typeface="Verdana" panose="020B0604030504040204" pitchFamily="34" charset="0"/>
                <a:ea typeface="Verdana" panose="020B0604030504040204" pitchFamily="34" charset="0"/>
              </a:rPr>
              <a:t>Impacto de la capacitación en el desempeño de las funciones</a:t>
            </a:r>
          </a:p>
          <a:p>
            <a:pPr marL="342900" indent="-342900" algn="just">
              <a:buFont typeface="+mj-lt"/>
              <a:buAutoNum type="arabicPeriod"/>
            </a:pPr>
            <a:endParaRPr lang="es-CO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CO" sz="1700" b="1" dirty="0">
                <a:latin typeface="Verdana" panose="020B0604030504040204" pitchFamily="34" charset="0"/>
                <a:ea typeface="Verdana" panose="020B0604030504040204" pitchFamily="34" charset="0"/>
              </a:rPr>
              <a:t>Fuentes de información:</a:t>
            </a:r>
          </a:p>
          <a:p>
            <a:pPr algn="just"/>
            <a:endParaRPr lang="es-CO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sz="1700" dirty="0">
                <a:latin typeface="Verdana" panose="020B0604030504040204" pitchFamily="34" charset="0"/>
                <a:ea typeface="Verdana" panose="020B0604030504040204" pitchFamily="34" charset="0"/>
              </a:rPr>
              <a:t>Informes académicos </a:t>
            </a:r>
            <a:r>
              <a:rPr lang="es-MX" sz="1700" dirty="0">
                <a:latin typeface="Verdana" panose="020B0604030504040204" pitchFamily="34" charset="0"/>
                <a:ea typeface="Verdana" panose="020B0604030504040204" pitchFamily="34" charset="0"/>
              </a:rPr>
              <a:t>de los programas que aplican al ambiente virtual de aprendizaje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1700" dirty="0">
                <a:latin typeface="Verdana" panose="020B0604030504040204" pitchFamily="34" charset="0"/>
                <a:ea typeface="Verdana" panose="020B0604030504040204" pitchFamily="34" charset="0"/>
              </a:rPr>
              <a:t>Informes finales de evaluación de los programas académicos que aplican al ambiente virtual de aprendizaje</a:t>
            </a:r>
            <a:endParaRPr lang="es-CO" sz="17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03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66125E3-71A5-4C6D-A21D-C072DB0C5052}"/>
              </a:ext>
            </a:extLst>
          </p:cNvPr>
          <p:cNvSpPr txBox="1"/>
          <p:nvPr/>
        </p:nvSpPr>
        <p:spPr>
          <a:xfrm>
            <a:off x="1515534" y="679175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25508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Demostración</a:t>
            </a:r>
            <a:endParaRPr lang="es-CO" sz="3600" b="1" dirty="0">
              <a:solidFill>
                <a:srgbClr val="25508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Imagen 2">
            <a:hlinkClick r:id="rId2"/>
            <a:extLst>
              <a:ext uri="{FF2B5EF4-FFF2-40B4-BE49-F238E27FC236}">
                <a16:creationId xmlns:a16="http://schemas.microsoft.com/office/drawing/2014/main" id="{AAF5F555-30D1-4051-AE85-D4CAF3476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1425" y="1904566"/>
            <a:ext cx="4629150" cy="33813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5715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4373</TotalTime>
  <Words>361</Words>
  <Application>Microsoft Office PowerPoint</Application>
  <PresentationFormat>Panorámica</PresentationFormat>
  <Paragraphs>66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5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Verdana</vt:lpstr>
      <vt:lpstr>Tema de Office</vt:lpstr>
      <vt:lpstr>Diseño personalizado</vt:lpstr>
      <vt:lpstr>1_Diseño personalizado</vt:lpstr>
      <vt:lpstr>2_Diseño personalizado</vt:lpstr>
      <vt:lpstr>3_Diseño personalizado</vt:lpstr>
      <vt:lpstr>Worksheet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INPEC</cp:lastModifiedBy>
  <cp:revision>44</cp:revision>
  <dcterms:created xsi:type="dcterms:W3CDTF">2023-05-08T00:34:42Z</dcterms:created>
  <dcterms:modified xsi:type="dcterms:W3CDTF">2025-03-06T18:53:56Z</dcterms:modified>
</cp:coreProperties>
</file>