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144367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4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FE9"/>
    <a:srgbClr val="CDF2FF"/>
    <a:srgbClr val="083DE8"/>
    <a:srgbClr val="8E77F9"/>
    <a:srgbClr val="FB75B2"/>
    <a:srgbClr val="7C1FF9"/>
    <a:srgbClr val="EA066D"/>
    <a:srgbClr val="8C71F2"/>
    <a:srgbClr val="9D6EFC"/>
    <a:srgbClr val="D0A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55" d="100"/>
          <a:sy n="55" d="100"/>
        </p:scale>
        <p:origin x="3546" y="102"/>
      </p:cViewPr>
      <p:guideLst>
        <p:guide orient="horz" pos="454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1610D1-311A-47F3-826A-86090F8B5DDC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695575" y="1143000"/>
            <a:ext cx="1466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E43DC-FD4A-45BD-8C7A-243C4192EA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4729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62678"/>
            <a:ext cx="5829300" cy="502611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7582624"/>
            <a:ext cx="5143500" cy="348553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894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355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68622"/>
            <a:ext cx="1478756" cy="1223445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768622"/>
            <a:ext cx="4350544" cy="1223445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809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1889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599160"/>
            <a:ext cx="5915025" cy="6005276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9661247"/>
            <a:ext cx="5915025" cy="315803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254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843110"/>
            <a:ext cx="2914650" cy="91599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843110"/>
            <a:ext cx="2914650" cy="91599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235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68625"/>
            <a:ext cx="5915025" cy="27904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3539004"/>
            <a:ext cx="2901255" cy="17344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5273415"/>
            <a:ext cx="2901255" cy="77563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3539004"/>
            <a:ext cx="2915543" cy="17344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5273415"/>
            <a:ext cx="2915543" cy="77563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229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33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027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962448"/>
            <a:ext cx="2211884" cy="336856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2078624"/>
            <a:ext cx="3471863" cy="1025943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331017"/>
            <a:ext cx="2211884" cy="80237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60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962448"/>
            <a:ext cx="2211884" cy="336856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2078624"/>
            <a:ext cx="3471863" cy="1025943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331017"/>
            <a:ext cx="2211884" cy="80237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850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768625"/>
            <a:ext cx="5915025" cy="2790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843110"/>
            <a:ext cx="5915025" cy="9159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3380708"/>
            <a:ext cx="1543050" cy="768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AC950-A2C7-43B1-859A-F6A6D00E18C7}" type="datetimeFigureOut">
              <a:rPr lang="es-CO" smtClean="0"/>
              <a:t>7/02/2022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3380708"/>
            <a:ext cx="2314575" cy="768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3380708"/>
            <a:ext cx="1543050" cy="768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04017-362E-430A-A4CA-96AC50E7F63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79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9.svg"/><Relationship Id="rId18" Type="http://schemas.openxmlformats.org/officeDocument/2006/relationships/image" Target="../media/image14.png"/><Relationship Id="rId26" Type="http://schemas.openxmlformats.org/officeDocument/2006/relationships/image" Target="../media/image20.png"/><Relationship Id="rId3" Type="http://schemas.openxmlformats.org/officeDocument/2006/relationships/image" Target="../media/image2.png"/><Relationship Id="rId21" Type="http://schemas.openxmlformats.org/officeDocument/2006/relationships/image" Target="../media/image17.sv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image" Target="../media/image13.svg"/><Relationship Id="rId25" Type="http://schemas.microsoft.com/office/2007/relationships/hdphoto" Target="../media/hdphoto5.wdp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svg"/><Relationship Id="rId24" Type="http://schemas.openxmlformats.org/officeDocument/2006/relationships/image" Target="../media/image19.png"/><Relationship Id="rId5" Type="http://schemas.openxmlformats.org/officeDocument/2006/relationships/image" Target="../media/image3.png"/><Relationship Id="rId15" Type="http://schemas.openxmlformats.org/officeDocument/2006/relationships/image" Target="../media/image11.svg"/><Relationship Id="rId23" Type="http://schemas.microsoft.com/office/2007/relationships/hdphoto" Target="../media/hdphoto4.wdp"/><Relationship Id="rId10" Type="http://schemas.openxmlformats.org/officeDocument/2006/relationships/image" Target="../media/image6.png"/><Relationship Id="rId19" Type="http://schemas.openxmlformats.org/officeDocument/2006/relationships/image" Target="../media/image15.svg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10.png"/><Relationship Id="rId22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ángulo 91">
            <a:extLst>
              <a:ext uri="{FF2B5EF4-FFF2-40B4-BE49-F238E27FC236}">
                <a16:creationId xmlns:a16="http://schemas.microsoft.com/office/drawing/2014/main" id="{DC482A49-5653-4115-9ADF-EDF4A4285F56}"/>
              </a:ext>
            </a:extLst>
          </p:cNvPr>
          <p:cNvSpPr/>
          <p:nvPr/>
        </p:nvSpPr>
        <p:spPr>
          <a:xfrm>
            <a:off x="522638" y="9159536"/>
            <a:ext cx="5827600" cy="45431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05" name="Rectángulo: esquina doblada 104">
            <a:extLst>
              <a:ext uri="{FF2B5EF4-FFF2-40B4-BE49-F238E27FC236}">
                <a16:creationId xmlns:a16="http://schemas.microsoft.com/office/drawing/2014/main" id="{F05FF04B-AE87-49DA-973B-AA3C7CCB58B1}"/>
              </a:ext>
            </a:extLst>
          </p:cNvPr>
          <p:cNvSpPr/>
          <p:nvPr/>
        </p:nvSpPr>
        <p:spPr>
          <a:xfrm>
            <a:off x="839556" y="11885336"/>
            <a:ext cx="1440000" cy="1620000"/>
          </a:xfrm>
          <a:prstGeom prst="foldedCorner">
            <a:avLst>
              <a:gd name="adj" fmla="val 26831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En sospecha de contagio, estar en casa</a:t>
            </a:r>
          </a:p>
          <a:p>
            <a:pPr algn="ctr"/>
            <a:endParaRPr lang="es-CO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112" name="Rectángulo: esquina doblada 111">
            <a:extLst>
              <a:ext uri="{FF2B5EF4-FFF2-40B4-BE49-F238E27FC236}">
                <a16:creationId xmlns:a16="http://schemas.microsoft.com/office/drawing/2014/main" id="{A805211B-12A7-482A-B65D-1C83694B9AAC}"/>
              </a:ext>
            </a:extLst>
          </p:cNvPr>
          <p:cNvSpPr/>
          <p:nvPr/>
        </p:nvSpPr>
        <p:spPr>
          <a:xfrm>
            <a:off x="2752122" y="11899371"/>
            <a:ext cx="1440000" cy="1620000"/>
          </a:xfrm>
          <a:prstGeom prst="foldedCorner">
            <a:avLst>
              <a:gd name="adj" fmla="val 26831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Uso de tapabocas</a:t>
            </a:r>
          </a:p>
          <a:p>
            <a:pPr algn="ctr"/>
            <a:endParaRPr lang="es-ES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  <a:p>
            <a:pPr algn="ctr"/>
            <a:endParaRPr lang="es-CO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113" name="Rectángulo: esquina doblada 112">
            <a:extLst>
              <a:ext uri="{FF2B5EF4-FFF2-40B4-BE49-F238E27FC236}">
                <a16:creationId xmlns:a16="http://schemas.microsoft.com/office/drawing/2014/main" id="{F2E394FA-5812-44FC-B723-E591FA9B40C3}"/>
              </a:ext>
            </a:extLst>
          </p:cNvPr>
          <p:cNvSpPr/>
          <p:nvPr/>
        </p:nvSpPr>
        <p:spPr>
          <a:xfrm>
            <a:off x="4658756" y="9955931"/>
            <a:ext cx="1440000" cy="1620000"/>
          </a:xfrm>
          <a:prstGeom prst="foldedCorner">
            <a:avLst>
              <a:gd name="adj" fmla="val 26831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Lavado de manos</a:t>
            </a:r>
          </a:p>
          <a:p>
            <a:pPr algn="ctr"/>
            <a:endParaRPr lang="es-ES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  <a:p>
            <a:pPr algn="ctr"/>
            <a:endParaRPr lang="es-CO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114" name="Rectángulo: esquina doblada 113">
            <a:extLst>
              <a:ext uri="{FF2B5EF4-FFF2-40B4-BE49-F238E27FC236}">
                <a16:creationId xmlns:a16="http://schemas.microsoft.com/office/drawing/2014/main" id="{07F55502-CCFD-4656-98FD-2F7021FF4F16}"/>
              </a:ext>
            </a:extLst>
          </p:cNvPr>
          <p:cNvSpPr/>
          <p:nvPr/>
        </p:nvSpPr>
        <p:spPr>
          <a:xfrm>
            <a:off x="2752122" y="9966554"/>
            <a:ext cx="1440000" cy="1620000"/>
          </a:xfrm>
          <a:prstGeom prst="foldedCorner">
            <a:avLst>
              <a:gd name="adj" fmla="val 26831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Distancia</a:t>
            </a:r>
          </a:p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Social</a:t>
            </a:r>
          </a:p>
          <a:p>
            <a:pPr algn="ctr"/>
            <a:endParaRPr lang="es-ES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  <a:p>
            <a:pPr algn="ctr"/>
            <a:endParaRPr lang="es-CO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115" name="Rectángulo: esquina doblada 114">
            <a:extLst>
              <a:ext uri="{FF2B5EF4-FFF2-40B4-BE49-F238E27FC236}">
                <a16:creationId xmlns:a16="http://schemas.microsoft.com/office/drawing/2014/main" id="{447FE398-F599-48A0-8EE9-ED3CFEFE7D30}"/>
              </a:ext>
            </a:extLst>
          </p:cNvPr>
          <p:cNvSpPr/>
          <p:nvPr/>
        </p:nvSpPr>
        <p:spPr>
          <a:xfrm>
            <a:off x="845488" y="9956931"/>
            <a:ext cx="1440000" cy="1620000"/>
          </a:xfrm>
          <a:prstGeom prst="foldedCorner">
            <a:avLst>
              <a:gd name="adj" fmla="val 26831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Vacunación</a:t>
            </a:r>
          </a:p>
          <a:p>
            <a:pPr algn="ctr"/>
            <a:endParaRPr lang="es-CO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  <a:p>
            <a:pPr algn="ctr"/>
            <a:endParaRPr lang="es-CO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  <a:p>
            <a:pPr algn="ctr"/>
            <a:endParaRPr lang="es-ES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116" name="Rectángulo: esquina doblada 115">
            <a:extLst>
              <a:ext uri="{FF2B5EF4-FFF2-40B4-BE49-F238E27FC236}">
                <a16:creationId xmlns:a16="http://schemas.microsoft.com/office/drawing/2014/main" id="{D610657E-A81C-466F-8F08-B12393399E84}"/>
              </a:ext>
            </a:extLst>
          </p:cNvPr>
          <p:cNvSpPr/>
          <p:nvPr/>
        </p:nvSpPr>
        <p:spPr>
          <a:xfrm>
            <a:off x="4658756" y="11899371"/>
            <a:ext cx="1440000" cy="1620000"/>
          </a:xfrm>
          <a:prstGeom prst="foldedCorner">
            <a:avLst>
              <a:gd name="adj" fmla="val 26831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Ventilar los espacios</a:t>
            </a:r>
          </a:p>
          <a:p>
            <a:pPr algn="ctr"/>
            <a:endParaRPr lang="es-ES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  <a:p>
            <a:pPr algn="ctr"/>
            <a:endParaRPr lang="es-CO" b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142C3A9-4C50-44A4-9632-F8AD763854CD}"/>
              </a:ext>
            </a:extLst>
          </p:cNvPr>
          <p:cNvSpPr txBox="1"/>
          <p:nvPr/>
        </p:nvSpPr>
        <p:spPr>
          <a:xfrm>
            <a:off x="149979" y="200006"/>
            <a:ext cx="48987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SUBDIRECCIÓN TALENTO HUMANO - GRUPO DE SEGURIDAD Y SALUD EN EL TRABAJO</a:t>
            </a:r>
            <a:endParaRPr lang="es-CO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C3122A8-AC40-43D1-B082-241C65ED4DBE}"/>
              </a:ext>
            </a:extLst>
          </p:cNvPr>
          <p:cNvSpPr txBox="1"/>
          <p:nvPr/>
        </p:nvSpPr>
        <p:spPr>
          <a:xfrm>
            <a:off x="263198" y="13723114"/>
            <a:ext cx="6335362" cy="553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2971800" algn="ctr"/>
                <a:tab pos="5943600" algn="r"/>
              </a:tabLst>
            </a:pPr>
            <a:r>
              <a:rPr lang="es-CO" sz="1100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Cualquier duda será atendida por el GUSST, a través del Avantel: 3155605040, correo electrónico: </a:t>
            </a:r>
            <a:r>
              <a:rPr lang="es-ES" sz="1400" b="1" i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seguridadysalud.scentral@inpec.gov.co</a:t>
            </a:r>
            <a:endParaRPr lang="es-CO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B152CCB-EC11-4A50-A027-C7EDC688F55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01" r="1745" b="34211"/>
          <a:stretch/>
        </p:blipFill>
        <p:spPr bwMode="auto">
          <a:xfrm>
            <a:off x="5056699" y="77474"/>
            <a:ext cx="1611583" cy="6056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Diagrama de flujo: terminador 2">
            <a:extLst>
              <a:ext uri="{FF2B5EF4-FFF2-40B4-BE49-F238E27FC236}">
                <a16:creationId xmlns:a16="http://schemas.microsoft.com/office/drawing/2014/main" id="{149C75F1-95D2-4030-BC6B-91F94B8799A6}"/>
              </a:ext>
            </a:extLst>
          </p:cNvPr>
          <p:cNvSpPr/>
          <p:nvPr/>
        </p:nvSpPr>
        <p:spPr>
          <a:xfrm>
            <a:off x="2423863" y="10945056"/>
            <a:ext cx="3741442" cy="1573216"/>
          </a:xfrm>
          <a:custGeom>
            <a:avLst/>
            <a:gdLst>
              <a:gd name="connsiteX0" fmla="*/ 601921 w 3741442"/>
              <a:gd name="connsiteY0" fmla="*/ 0 h 1573216"/>
              <a:gd name="connsiteX1" fmla="*/ 1084065 w 3741442"/>
              <a:gd name="connsiteY1" fmla="*/ 0 h 1573216"/>
              <a:gd name="connsiteX2" fmla="*/ 1515457 w 3741442"/>
              <a:gd name="connsiteY2" fmla="*/ 0 h 1573216"/>
              <a:gd name="connsiteX3" fmla="*/ 2073728 w 3741442"/>
              <a:gd name="connsiteY3" fmla="*/ 0 h 1573216"/>
              <a:gd name="connsiteX4" fmla="*/ 2555872 w 3741442"/>
              <a:gd name="connsiteY4" fmla="*/ 0 h 1573216"/>
              <a:gd name="connsiteX5" fmla="*/ 3139520 w 3741442"/>
              <a:gd name="connsiteY5" fmla="*/ 0 h 1573216"/>
              <a:gd name="connsiteX6" fmla="*/ 3741441 w 3741442"/>
              <a:gd name="connsiteY6" fmla="*/ 786607 h 1573216"/>
              <a:gd name="connsiteX7" fmla="*/ 3139520 w 3741442"/>
              <a:gd name="connsiteY7" fmla="*/ 1573215 h 1573216"/>
              <a:gd name="connsiteX8" fmla="*/ 2632000 w 3741442"/>
              <a:gd name="connsiteY8" fmla="*/ 1573215 h 1573216"/>
              <a:gd name="connsiteX9" fmla="*/ 2200608 w 3741442"/>
              <a:gd name="connsiteY9" fmla="*/ 1573215 h 1573216"/>
              <a:gd name="connsiteX10" fmla="*/ 1693089 w 3741442"/>
              <a:gd name="connsiteY10" fmla="*/ 1573215 h 1573216"/>
              <a:gd name="connsiteX11" fmla="*/ 1185569 w 3741442"/>
              <a:gd name="connsiteY11" fmla="*/ 1573215 h 1573216"/>
              <a:gd name="connsiteX12" fmla="*/ 601921 w 3741442"/>
              <a:gd name="connsiteY12" fmla="*/ 1573215 h 1573216"/>
              <a:gd name="connsiteX13" fmla="*/ 0 w 3741442"/>
              <a:gd name="connsiteY13" fmla="*/ 786607 h 1573216"/>
              <a:gd name="connsiteX14" fmla="*/ 601921 w 3741442"/>
              <a:gd name="connsiteY14" fmla="*/ 0 h 1573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741442" h="1573216" extrusionOk="0">
                <a:moveTo>
                  <a:pt x="601921" y="0"/>
                </a:moveTo>
                <a:cubicBezTo>
                  <a:pt x="746126" y="-20747"/>
                  <a:pt x="909695" y="43"/>
                  <a:pt x="1084065" y="0"/>
                </a:cubicBezTo>
                <a:cubicBezTo>
                  <a:pt x="1258435" y="-43"/>
                  <a:pt x="1382489" y="18725"/>
                  <a:pt x="1515457" y="0"/>
                </a:cubicBezTo>
                <a:cubicBezTo>
                  <a:pt x="1648425" y="-18725"/>
                  <a:pt x="1889253" y="47477"/>
                  <a:pt x="2073728" y="0"/>
                </a:cubicBezTo>
                <a:cubicBezTo>
                  <a:pt x="2258203" y="-47477"/>
                  <a:pt x="2404116" y="44073"/>
                  <a:pt x="2555872" y="0"/>
                </a:cubicBezTo>
                <a:cubicBezTo>
                  <a:pt x="2707628" y="-44073"/>
                  <a:pt x="2893748" y="58192"/>
                  <a:pt x="3139520" y="0"/>
                </a:cubicBezTo>
                <a:cubicBezTo>
                  <a:pt x="3505540" y="-124415"/>
                  <a:pt x="3634383" y="281956"/>
                  <a:pt x="3741441" y="786607"/>
                </a:cubicBezTo>
                <a:cubicBezTo>
                  <a:pt x="3768875" y="1176418"/>
                  <a:pt x="3432359" y="1607980"/>
                  <a:pt x="3139520" y="1573215"/>
                </a:cubicBezTo>
                <a:cubicBezTo>
                  <a:pt x="2897515" y="1580412"/>
                  <a:pt x="2821146" y="1529604"/>
                  <a:pt x="2632000" y="1573215"/>
                </a:cubicBezTo>
                <a:cubicBezTo>
                  <a:pt x="2442854" y="1616826"/>
                  <a:pt x="2288190" y="1569422"/>
                  <a:pt x="2200608" y="1573215"/>
                </a:cubicBezTo>
                <a:cubicBezTo>
                  <a:pt x="2113026" y="1577008"/>
                  <a:pt x="1853035" y="1514455"/>
                  <a:pt x="1693089" y="1573215"/>
                </a:cubicBezTo>
                <a:cubicBezTo>
                  <a:pt x="1533143" y="1631975"/>
                  <a:pt x="1413789" y="1519520"/>
                  <a:pt x="1185569" y="1573215"/>
                </a:cubicBezTo>
                <a:cubicBezTo>
                  <a:pt x="957349" y="1626910"/>
                  <a:pt x="726228" y="1544534"/>
                  <a:pt x="601921" y="1573215"/>
                </a:cubicBezTo>
                <a:cubicBezTo>
                  <a:pt x="327220" y="1643892"/>
                  <a:pt x="9188" y="1213019"/>
                  <a:pt x="0" y="786607"/>
                </a:cubicBezTo>
                <a:cubicBezTo>
                  <a:pt x="13290" y="289639"/>
                  <a:pt x="247739" y="3577"/>
                  <a:pt x="601921" y="0"/>
                </a:cubicBezTo>
                <a:close/>
              </a:path>
            </a:pathLst>
          </a:custGeom>
          <a:noFill/>
          <a:ln w="57150">
            <a:noFill/>
            <a:extLst>
              <a:ext uri="{C807C97D-BFC1-408E-A445-0C87EB9F89A2}">
                <ask:lineSketchStyleProps xmlns="" xmlns:ask="http://schemas.microsoft.com/office/drawing/2018/sketchyshapes" sd="1219033472">
                  <a:prstGeom prst="flowChartTerminator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</a:pPr>
            <a:endParaRPr lang="es-CO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2BA317C-BC8B-4076-9031-332BD11CD762}"/>
              </a:ext>
            </a:extLst>
          </p:cNvPr>
          <p:cNvSpPr txBox="1"/>
          <p:nvPr/>
        </p:nvSpPr>
        <p:spPr>
          <a:xfrm>
            <a:off x="-33802" y="1008952"/>
            <a:ext cx="6858000" cy="830997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CO" sz="2400" b="1" kern="1800" dirty="0">
                <a:solidFill>
                  <a:schemeClr val="tx1"/>
                </a:solidFill>
                <a:effectLst/>
                <a:latin typeface="Antique Olive" panose="020B0603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VACUNACIÓN Y SOLIDARIDAD,  </a:t>
            </a:r>
          </a:p>
          <a:p>
            <a:pPr algn="ctr"/>
            <a:r>
              <a:rPr lang="es-CO" sz="2400" b="1" kern="1800" dirty="0">
                <a:solidFill>
                  <a:schemeClr val="tx1"/>
                </a:solidFill>
                <a:effectLst/>
                <a:latin typeface="Antique Olive" panose="020B0603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CLAVES PARA VENCER A LA VARIANTE ÓMICRON</a:t>
            </a:r>
            <a:endParaRPr lang="es-CO" sz="2400" b="1" dirty="0">
              <a:solidFill>
                <a:schemeClr val="tx1"/>
              </a:solidFill>
              <a:effectLst/>
              <a:latin typeface="Antique Olive" panose="020B0603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4819B6AA-AE1B-4F42-B269-FFFD32D8ED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267" b="90000" l="10000" r="90000">
                        <a14:foregroundMark x1="62533" y1="7800" x2="62533" y2="7800"/>
                        <a14:foregroundMark x1="27067" y1="89933" x2="27067" y2="89933"/>
                        <a14:foregroundMark x1="39667" y1="88467" x2="39667" y2="88467"/>
                        <a14:foregroundMark x1="67800" y1="7000" x2="67800" y2="7000"/>
                        <a14:foregroundMark x1="58267" y1="6000" x2="58267" y2="6000"/>
                        <a14:foregroundMark x1="60733" y1="5267" x2="60733" y2="52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659" y="8087663"/>
            <a:ext cx="1533781" cy="1533781"/>
          </a:xfrm>
          <a:prstGeom prst="rect">
            <a:avLst/>
          </a:prstGeom>
          <a:noFill/>
        </p:spPr>
      </p:pic>
      <p:pic>
        <p:nvPicPr>
          <p:cNvPr id="27" name="Imagen 26" descr="Dolor De Garganta Icono De La Línea De Garganta Concepto De Salud Hombre  Sentir Dolor En El Signo De Garganta Fondo Blanco Dolor D Ilustración del  Vector - Ilustración de silueta, cuidado:">
            <a:extLst>
              <a:ext uri="{FF2B5EF4-FFF2-40B4-BE49-F238E27FC236}">
                <a16:creationId xmlns:a16="http://schemas.microsoft.com/office/drawing/2014/main" id="{29B9508A-FBCC-4CEA-BF63-D9B40BCEFDE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846" b="92367" l="10000" r="90000">
                        <a14:foregroundMark x1="16375" y1="34142" x2="16375" y2="34142"/>
                        <a14:foregroundMark x1="53938" y1="42485" x2="53938" y2="42485"/>
                        <a14:foregroundMark x1="49375" y1="31479" x2="49375" y2="31479"/>
                        <a14:foregroundMark x1="51625" y1="27219" x2="51625" y2="27219"/>
                        <a14:foregroundMark x1="51938" y1="26982" x2="51938" y2="26982"/>
                        <a14:foregroundMark x1="52188" y1="26272" x2="52188" y2="26272"/>
                        <a14:foregroundMark x1="51938" y1="21716" x2="51938" y2="21716"/>
                        <a14:foregroundMark x1="41813" y1="24320" x2="41813" y2="24320"/>
                        <a14:foregroundMark x1="40813" y1="35799" x2="41563" y2="36509"/>
                        <a14:foregroundMark x1="46125" y1="42012" x2="46125" y2="42012"/>
                        <a14:foregroundMark x1="55188" y1="40118" x2="55188" y2="40118"/>
                        <a14:foregroundMark x1="61750" y1="36746" x2="61750" y2="36746"/>
                        <a14:foregroundMark x1="57938" y1="31243" x2="57938" y2="31243"/>
                        <a14:foregroundMark x1="46125" y1="26746" x2="46125" y2="26746"/>
                        <a14:foregroundMark x1="40063" y1="25325" x2="40063" y2="25325"/>
                        <a14:foregroundMark x1="40313" y1="37219" x2="40313" y2="37219"/>
                        <a14:foregroundMark x1="47125" y1="42485" x2="47125" y2="42485"/>
                        <a14:foregroundMark x1="54688" y1="39882" x2="54688" y2="39882"/>
                        <a14:foregroundMark x1="56188" y1="24320" x2="56188" y2="24320"/>
                        <a14:foregroundMark x1="52438" y1="15740" x2="52438" y2="15740"/>
                        <a14:foregroundMark x1="56188" y1="18166" x2="56188" y2="18166"/>
                        <a14:foregroundMark x1="55437" y1="19349" x2="55437" y2="19349"/>
                        <a14:foregroundMark x1="62750" y1="12899" x2="62750" y2="12899"/>
                        <a14:foregroundMark x1="49875" y1="26036" x2="49875" y2="26036"/>
                        <a14:foregroundMark x1="51125" y1="40592" x2="51125" y2="40592"/>
                        <a14:foregroundMark x1="52438" y1="47515" x2="52438" y2="47515"/>
                        <a14:foregroundMark x1="46625" y1="50592" x2="46625" y2="50592"/>
                        <a14:foregroundMark x1="44375" y1="47751" x2="44375" y2="47751"/>
                        <a14:foregroundMark x1="35000" y1="34379" x2="35000" y2="34379"/>
                        <a14:foregroundMark x1="39813" y1="38166" x2="39813" y2="38166"/>
                        <a14:foregroundMark x1="50875" y1="40828" x2="50875" y2="40828"/>
                        <a14:foregroundMark x1="53938" y1="39645" x2="53938" y2="39645"/>
                        <a14:foregroundMark x1="59438" y1="43669" x2="59438" y2="43669"/>
                        <a14:foregroundMark x1="57938" y1="40118" x2="57938" y2="40118"/>
                        <a14:foregroundMark x1="53688" y1="30533" x2="53688" y2="30533"/>
                        <a14:foregroundMark x1="47875" y1="30059" x2="47875" y2="30059"/>
                        <a14:foregroundMark x1="46125" y1="32959" x2="46125" y2="32959"/>
                        <a14:foregroundMark x1="50625" y1="31479" x2="50625" y2="31479"/>
                        <a14:foregroundMark x1="56437" y1="24793" x2="56437" y2="24793"/>
                        <a14:foregroundMark x1="58938" y1="22426" x2="58938" y2="22426"/>
                        <a14:foregroundMark x1="60750" y1="19822" x2="60750" y2="19822"/>
                        <a14:foregroundMark x1="60750" y1="17929" x2="60750" y2="17929"/>
                        <a14:foregroundMark x1="62250" y1="14793" x2="62250" y2="14793"/>
                        <a14:foregroundMark x1="63250" y1="10237" x2="63250" y2="10237"/>
                        <a14:foregroundMark x1="62000" y1="7160" x2="62000" y2="7160"/>
                        <a14:foregroundMark x1="61750" y1="5266" x2="61750" y2="5266"/>
                        <a14:foregroundMark x1="42563" y1="31006" x2="42563" y2="31006"/>
                        <a14:foregroundMark x1="40063" y1="31716" x2="40063" y2="31716"/>
                        <a14:foregroundMark x1="46125" y1="36272" x2="46125" y2="36272"/>
                        <a14:foregroundMark x1="46375" y1="36509" x2="46375" y2="36509"/>
                        <a14:foregroundMark x1="43875" y1="38402" x2="43875" y2="38402"/>
                        <a14:foregroundMark x1="42813" y1="41065" x2="42813" y2="41065"/>
                        <a14:foregroundMark x1="45125" y1="45325" x2="45125" y2="45325"/>
                        <a14:foregroundMark x1="48125" y1="47278" x2="48125" y2="47278"/>
                        <a14:foregroundMark x1="51375" y1="52012" x2="51375" y2="52012"/>
                        <a14:foregroundMark x1="54688" y1="52012" x2="54688" y2="52012"/>
                        <a14:foregroundMark x1="60250" y1="49882" x2="60250" y2="49882"/>
                        <a14:foregroundMark x1="62000" y1="44852" x2="62000" y2="44852"/>
                        <a14:foregroundMark x1="62500" y1="42485" x2="62500" y2="42485"/>
                        <a14:foregroundMark x1="60250" y1="31479" x2="60250" y2="31479"/>
                        <a14:foregroundMark x1="53938" y1="24556" x2="45875" y2="27456"/>
                        <a14:foregroundMark x1="45125" y1="40592" x2="45125" y2="40592"/>
                        <a14:foregroundMark x1="52688" y1="44142" x2="52688" y2="44142"/>
                        <a14:foregroundMark x1="60000" y1="33669" x2="60000" y2="33669"/>
                        <a14:foregroundMark x1="59188" y1="28402" x2="59188" y2="28402"/>
                        <a14:foregroundMark x1="53188" y1="22189" x2="50875" y2="21716"/>
                        <a14:foregroundMark x1="45875" y1="26982" x2="45875" y2="26982"/>
                        <a14:foregroundMark x1="45125" y1="39882" x2="45125" y2="39882"/>
                        <a14:foregroundMark x1="51938" y1="42722" x2="51938" y2="42722"/>
                        <a14:foregroundMark x1="57938" y1="36509" x2="57938" y2="36509"/>
                        <a14:foregroundMark x1="56938" y1="27692" x2="56938" y2="27692"/>
                        <a14:foregroundMark x1="54188" y1="24083" x2="54188" y2="24083"/>
                        <a14:foregroundMark x1="50375" y1="26272" x2="50375" y2="26272"/>
                        <a14:foregroundMark x1="52688" y1="44852" x2="52688" y2="44852"/>
                        <a14:foregroundMark x1="52688" y1="44379" x2="52688" y2="44379"/>
                        <a14:foregroundMark x1="56188" y1="41538" x2="56188" y2="41538"/>
                        <a14:foregroundMark x1="56938" y1="37929" x2="56938" y2="37929"/>
                        <a14:foregroundMark x1="53938" y1="33905" x2="53938" y2="33905"/>
                        <a14:foregroundMark x1="52438" y1="33432" x2="51125" y2="32959"/>
                        <a14:foregroundMark x1="48875" y1="36746" x2="48875" y2="36746"/>
                        <a14:foregroundMark x1="54188" y1="26036" x2="54188" y2="26036"/>
                        <a14:foregroundMark x1="47625" y1="23373" x2="47625" y2="23373"/>
                        <a14:foregroundMark x1="52438" y1="35325" x2="52438" y2="35325"/>
                        <a14:foregroundMark x1="53938" y1="46805" x2="53938" y2="46805"/>
                        <a14:foregroundMark x1="59438" y1="47515" x2="58938" y2="46568"/>
                        <a14:foregroundMark x1="60250" y1="43669" x2="60250" y2="43669"/>
                        <a14:foregroundMark x1="64000" y1="37929" x2="64000" y2="37929"/>
                        <a14:foregroundMark x1="59188" y1="29112" x2="59188" y2="29112"/>
                        <a14:foregroundMark x1="49625" y1="32249" x2="49625" y2="32249"/>
                        <a14:foregroundMark x1="51625" y1="32959" x2="51625" y2="32959"/>
                        <a14:foregroundMark x1="49125" y1="18402" x2="49125" y2="18402"/>
                        <a14:foregroundMark x1="46875" y1="20059" x2="46875" y2="20059"/>
                        <a14:foregroundMark x1="48625" y1="28402" x2="48625" y2="28402"/>
                        <a14:foregroundMark x1="47125" y1="28402" x2="47125" y2="28402"/>
                        <a14:foregroundMark x1="47375" y1="32485" x2="47375" y2="32485"/>
                        <a14:foregroundMark x1="46875" y1="36272" x2="46875" y2="36272"/>
                        <a14:foregroundMark x1="46875" y1="36746" x2="46875" y2="36746"/>
                        <a14:foregroundMark x1="45125" y1="36509" x2="45125" y2="36509"/>
                        <a14:foregroundMark x1="39563" y1="36746" x2="39563" y2="36746"/>
                        <a14:foregroundMark x1="39313" y1="37219" x2="39313" y2="37219"/>
                        <a14:foregroundMark x1="40313" y1="38639" x2="40313" y2="38639"/>
                        <a14:foregroundMark x1="41063" y1="40355" x2="41063" y2="40355"/>
                        <a14:foregroundMark x1="44125" y1="43432" x2="44125" y2="43432"/>
                        <a14:foregroundMark x1="45375" y1="44379" x2="45375" y2="44379"/>
                        <a14:foregroundMark x1="47625" y1="46805" x2="47625" y2="46805"/>
                        <a14:foregroundMark x1="49625" y1="45325" x2="49625" y2="45325"/>
                        <a14:foregroundMark x1="51938" y1="47278" x2="51938" y2="47278"/>
                        <a14:foregroundMark x1="53688" y1="45799" x2="53688" y2="45799"/>
                        <a14:foregroundMark x1="54937" y1="45325" x2="54937" y2="45325"/>
                        <a14:foregroundMark x1="56938" y1="45325" x2="56938" y2="45325"/>
                        <a14:foregroundMark x1="58438" y1="44379" x2="58438" y2="44379"/>
                        <a14:foregroundMark x1="58188" y1="42485" x2="58188" y2="42485"/>
                        <a14:foregroundMark x1="58688" y1="41065" x2="58688" y2="41065"/>
                        <a14:foregroundMark x1="59438" y1="39408" x2="59438" y2="39408"/>
                        <a14:foregroundMark x1="61000" y1="37219" x2="61000" y2="37219"/>
                        <a14:foregroundMark x1="61500" y1="36272" x2="62000" y2="36982"/>
                        <a14:foregroundMark x1="61000" y1="34615" x2="61000" y2="34615"/>
                        <a14:foregroundMark x1="57688" y1="32012" x2="57688" y2="32012"/>
                        <a14:foregroundMark x1="42813" y1="30769" x2="42813" y2="30769"/>
                        <a14:foregroundMark x1="45125" y1="42722" x2="45125" y2="42722"/>
                        <a14:foregroundMark x1="46125" y1="43195" x2="46125" y2="43195"/>
                        <a14:foregroundMark x1="55437" y1="50118" x2="55437" y2="50118"/>
                        <a14:foregroundMark x1="55937" y1="46805" x2="55937" y2="46805"/>
                        <a14:foregroundMark x1="58938" y1="44379" x2="58938" y2="44379"/>
                        <a14:foregroundMark x1="60750" y1="38166" x2="60750" y2="38166"/>
                        <a14:foregroundMark x1="60500" y1="32012" x2="60500" y2="32012"/>
                        <a14:foregroundMark x1="62500" y1="32012" x2="62500" y2="32012"/>
                        <a14:foregroundMark x1="64000" y1="31716" x2="61750" y2="16923"/>
                        <a14:foregroundMark x1="61750" y1="16923" x2="61750" y2="16923"/>
                        <a14:foregroundMark x1="61000" y1="14083" x2="61000" y2="14083"/>
                        <a14:foregroundMark x1="61250" y1="16686" x2="61250" y2="16686"/>
                        <a14:foregroundMark x1="58688" y1="16923" x2="58688" y2="16923"/>
                        <a14:foregroundMark x1="47625" y1="18402" x2="47625" y2="18402"/>
                        <a14:foregroundMark x1="44625" y1="19112" x2="44625" y2="19112"/>
                        <a14:foregroundMark x1="43875" y1="22663" x2="43875" y2="22663"/>
                        <a14:foregroundMark x1="45625" y1="26982" x2="45625" y2="26982"/>
                        <a14:foregroundMark x1="45625" y1="33195" x2="45625" y2="33195"/>
                        <a14:foregroundMark x1="38813" y1="37692" x2="38813" y2="37692"/>
                        <a14:foregroundMark x1="38063" y1="41775" x2="38063" y2="41775"/>
                        <a14:foregroundMark x1="37563" y1="43195" x2="37563" y2="43195"/>
                        <a14:foregroundMark x1="39313" y1="44379" x2="39313" y2="44379"/>
                        <a14:foregroundMark x1="38813" y1="43905" x2="38813" y2="43905"/>
                        <a14:foregroundMark x1="37313" y1="42012" x2="37313" y2="42012"/>
                        <a14:foregroundMark x1="38063" y1="43669" x2="38063" y2="43669"/>
                        <a14:foregroundMark x1="39813" y1="46568" x2="43063" y2="47988"/>
                        <a14:foregroundMark x1="40563" y1="44615" x2="40563" y2="44615"/>
                        <a14:foregroundMark x1="40063" y1="39882" x2="40063" y2="39882"/>
                        <a14:foregroundMark x1="37063" y1="35562" x2="37063" y2="35562"/>
                        <a14:foregroundMark x1="39563" y1="38166" x2="39563" y2="38166"/>
                        <a14:foregroundMark x1="43563" y1="45799" x2="43563" y2="45799"/>
                        <a14:foregroundMark x1="47875" y1="49645" x2="47875" y2="49645"/>
                        <a14:foregroundMark x1="48125" y1="48935" x2="48125" y2="48935"/>
                        <a14:foregroundMark x1="48875" y1="49645" x2="51125" y2="51538"/>
                        <a14:foregroundMark x1="51125" y1="51065" x2="51125" y2="51065"/>
                        <a14:foregroundMark x1="55188" y1="50828" x2="55188" y2="50828"/>
                        <a14:foregroundMark x1="58938" y1="49882" x2="58938" y2="49882"/>
                        <a14:foregroundMark x1="62000" y1="45562" x2="62000" y2="45562"/>
                        <a14:foregroundMark x1="62500" y1="42485" x2="62500" y2="42485"/>
                        <a14:foregroundMark x1="61500" y1="39408" x2="61500" y2="39408"/>
                        <a14:foregroundMark x1="59750" y1="36982" x2="59750" y2="36982"/>
                        <a14:foregroundMark x1="47625" y1="39645" x2="47625" y2="39645"/>
                        <a14:foregroundMark x1="45875" y1="43195" x2="45875" y2="43195"/>
                        <a14:foregroundMark x1="46625" y1="45325" x2="46625" y2="45325"/>
                        <a14:foregroundMark x1="55688" y1="42959" x2="55688" y2="42959"/>
                        <a14:foregroundMark x1="56688" y1="36272" x2="56688" y2="36272"/>
                        <a14:foregroundMark x1="51938" y1="27219" x2="44375" y2="27456"/>
                        <a14:foregroundMark x1="38813" y1="25799" x2="38813" y2="25799"/>
                        <a14:foregroundMark x1="38563" y1="32249" x2="38563" y2="32249"/>
                        <a14:foregroundMark x1="39563" y1="36982" x2="39563" y2="36982"/>
                        <a14:foregroundMark x1="40563" y1="39408" x2="40563" y2="39408"/>
                        <a14:foregroundMark x1="35250" y1="39408" x2="36813" y2="42485"/>
                        <a14:foregroundMark x1="36063" y1="42012" x2="36063" y2="42012"/>
                        <a14:foregroundMark x1="36813" y1="44615" x2="36813" y2="44615"/>
                        <a14:foregroundMark x1="36063" y1="43195" x2="36063" y2="43195"/>
                        <a14:foregroundMark x1="34750" y1="40355" x2="34750" y2="40355"/>
                        <a14:foregroundMark x1="35750" y1="39882" x2="35750" y2="39882"/>
                        <a14:foregroundMark x1="39563" y1="46036" x2="39563" y2="46036"/>
                        <a14:foregroundMark x1="41063" y1="51775" x2="41063" y2="51775"/>
                        <a14:foregroundMark x1="44625" y1="55621" x2="48625" y2="58698"/>
                        <a14:foregroundMark x1="46375" y1="87811" x2="46375" y2="87811"/>
                        <a14:foregroundMark x1="47625" y1="88047" x2="47625" y2="88047"/>
                        <a14:foregroundMark x1="49375" y1="88047" x2="49375" y2="88047"/>
                        <a14:foregroundMark x1="51625" y1="86154" x2="51625" y2="86154"/>
                        <a14:foregroundMark x1="52938" y1="84497" x2="52938" y2="84497"/>
                        <a14:foregroundMark x1="50875" y1="77811" x2="50875" y2="77811"/>
                        <a14:foregroundMark x1="54188" y1="65858" x2="55937" y2="80178"/>
                        <a14:foregroundMark x1="50125" y1="88284" x2="50125" y2="88284"/>
                        <a14:foregroundMark x1="49625" y1="89290" x2="49625" y2="89290"/>
                        <a14:foregroundMark x1="53438" y1="89763" x2="56188" y2="90710"/>
                        <a14:foregroundMark x1="57188" y1="90237" x2="57188" y2="90237"/>
                        <a14:foregroundMark x1="61250" y1="92367" x2="61250" y2="92367"/>
                        <a14:foregroundMark x1="63250" y1="92130" x2="63250" y2="92130"/>
                        <a14:foregroundMark x1="53188" y1="86391" x2="47125" y2="84970"/>
                        <a14:foregroundMark x1="43313" y1="82840" x2="43313" y2="82840"/>
                        <a14:foregroundMark x1="40813" y1="77337" x2="40813" y2="77337"/>
                        <a14:foregroundMark x1="41563" y1="67278" x2="41563" y2="67278"/>
                        <a14:foregroundMark x1="45875" y1="61361" x2="49375" y2="63491"/>
                        <a14:foregroundMark x1="61000" y1="59882" x2="61000" y2="59882"/>
                        <a14:foregroundMark x1="58438" y1="72308" x2="58438" y2="72308"/>
                        <a14:foregroundMark x1="57438" y1="81893" x2="57438" y2="81893"/>
                        <a14:foregroundMark x1="55688" y1="82604" x2="54438" y2="84970"/>
                        <a14:foregroundMark x1="51625" y1="84970" x2="51625" y2="84970"/>
                        <a14:foregroundMark x1="45875" y1="58698" x2="45875" y2="58698"/>
                        <a14:foregroundMark x1="57938" y1="62308" x2="57938" y2="67811"/>
                        <a14:foregroundMark x1="55937" y1="67811" x2="55937" y2="67811"/>
                        <a14:foregroundMark x1="51375" y1="70178" x2="51375" y2="70178"/>
                        <a14:foregroundMark x1="49625" y1="66568" x2="49625" y2="66568"/>
                        <a14:foregroundMark x1="48625" y1="65385" x2="48625" y2="65385"/>
                        <a14:foregroundMark x1="51375" y1="76154" x2="51375" y2="76154"/>
                        <a14:foregroundMark x1="52188" y1="83550" x2="52188" y2="83550"/>
                        <a14:foregroundMark x1="52188" y1="83550" x2="52188" y2="83550"/>
                        <a14:foregroundMark x1="50625" y1="92367" x2="50625" y2="92367"/>
                        <a14:foregroundMark x1="50375" y1="91893" x2="50375" y2="91893"/>
                        <a14:foregroundMark x1="50375" y1="91183" x2="50375" y2="91183"/>
                        <a14:foregroundMark x1="43375" y1="69941" x2="43375" y2="69941"/>
                        <a14:foregroundMark x1="43625" y1="70414" x2="43625" y2="70414"/>
                        <a14:foregroundMark x1="56188" y1="69467" x2="56188" y2="69467"/>
                        <a14:foregroundMark x1="59250" y1="69941" x2="59250" y2="69941"/>
                        <a14:foregroundMark x1="60750" y1="69941" x2="62000" y2="69941"/>
                        <a14:foregroundMark x1="62500" y1="69231" x2="62500" y2="69231"/>
                        <a14:foregroundMark x1="45125" y1="70414" x2="45125" y2="70414"/>
                        <a14:foregroundMark x1="42125" y1="70414" x2="42125" y2="70414"/>
                        <a14:foregroundMark x1="38313" y1="71657" x2="38313" y2="71657"/>
                        <a14:foregroundMark x1="36063" y1="70651" x2="36063" y2="70651"/>
                        <a14:foregroundMark x1="39313" y1="66627" x2="39313" y2="66627"/>
                        <a14:foregroundMark x1="40063" y1="65444" x2="40063" y2="65444"/>
                        <a14:foregroundMark x1="40813" y1="61361" x2="40813" y2="61361"/>
                        <a14:foregroundMark x1="41563" y1="59467" x2="41563" y2="59467"/>
                        <a14:foregroundMark x1="43625" y1="52781" x2="43625" y2="52781"/>
                        <a14:foregroundMark x1="40313" y1="69941" x2="40313" y2="69941"/>
                        <a14:foregroundMark x1="46125" y1="68284" x2="46125" y2="68284"/>
                        <a14:foregroundMark x1="43625" y1="65444" x2="43625" y2="65444"/>
                        <a14:foregroundMark x1="39563" y1="70888" x2="39563" y2="70888"/>
                        <a14:foregroundMark x1="44875" y1="72840" x2="44875" y2="72840"/>
                        <a14:foregroundMark x1="47375" y1="10533" x2="47375" y2="10533"/>
                        <a14:foregroundMark x1="42875" y1="6923" x2="42875" y2="6923"/>
                        <a14:foregroundMark x1="34563" y1="8107" x2="34563" y2="8107"/>
                        <a14:foregroundMark x1="31500" y1="9290" x2="31500" y2="9290"/>
                        <a14:foregroundMark x1="77375" y1="16450" x2="77375" y2="16450"/>
                        <a14:foregroundMark x1="58000" y1="70651" x2="58000" y2="70651"/>
                        <a14:foregroundMark x1="46375" y1="69704" x2="46375" y2="69704"/>
                        <a14:foregroundMark x1="44125" y1="69231" x2="44125" y2="69231"/>
                        <a14:foregroundMark x1="40813" y1="70414" x2="40813" y2="70414"/>
                        <a14:foregroundMark x1="41063" y1="70888" x2="41063" y2="70888"/>
                        <a14:foregroundMark x1="38813" y1="70178" x2="38813" y2="70178"/>
                        <a14:foregroundMark x1="38063" y1="66627" x2="38063" y2="66627"/>
                        <a14:foregroundMark x1="39313" y1="64970" x2="39313" y2="64970"/>
                        <a14:foregroundMark x1="42625" y1="62308" x2="42625" y2="62308"/>
                        <a14:foregroundMark x1="41313" y1="75207" x2="41313" y2="75207"/>
                        <a14:foregroundMark x1="45875" y1="75207" x2="45875" y2="75207"/>
                        <a14:foregroundMark x1="51188" y1="70651" x2="51188" y2="70651"/>
                        <a14:foregroundMark x1="51938" y1="68521" x2="51938" y2="68521"/>
                        <a14:foregroundMark x1="50938" y1="69467" x2="50938" y2="69467"/>
                        <a14:foregroundMark x1="41813" y1="74734" x2="41813" y2="74734"/>
                        <a14:foregroundMark x1="39063" y1="75917" x2="39063" y2="75917"/>
                        <a14:foregroundMark x1="35313" y1="76864" x2="35313" y2="76864"/>
                        <a14:foregroundMark x1="33000" y1="76864" x2="33000" y2="76864"/>
                        <a14:foregroundMark x1="27750" y1="77101" x2="27750" y2="77101"/>
                        <a14:foregroundMark x1="25188" y1="77574" x2="25188" y2="77574"/>
                        <a14:foregroundMark x1="50688" y1="70178" x2="50688" y2="70178"/>
                        <a14:foregroundMark x1="38563" y1="88107" x2="38563" y2="88107"/>
                        <a14:foregroundMark x1="39563" y1="88107" x2="39563" y2="88107"/>
                        <a14:foregroundMark x1="39563" y1="88343" x2="39563" y2="88343"/>
                        <a14:foregroundMark x1="42625" y1="90473" x2="42625" y2="90473"/>
                        <a14:foregroundMark x1="43625" y1="92189" x2="43625" y2="92189"/>
                        <a14:foregroundMark x1="28250" y1="89290" x2="28250" y2="89290"/>
                        <a14:foregroundMark x1="26188" y1="88580" x2="26188" y2="88580"/>
                        <a14:foregroundMark x1="25438" y1="88107" x2="25438" y2="88107"/>
                        <a14:foregroundMark x1="22438" y1="87396" x2="22438" y2="87396"/>
                        <a14:foregroundMark x1="21438" y1="87396" x2="21438" y2="87396"/>
                        <a14:foregroundMark x1="25688" y1="81420" x2="25688" y2="81420"/>
                        <a14:foregroundMark x1="70813" y1="85266" x2="70813" y2="85266"/>
                        <a14:foregroundMark x1="66063" y1="85503" x2="66063" y2="85503"/>
                        <a14:foregroundMark x1="59250" y1="89527" x2="59250" y2="89527"/>
                        <a14:foregroundMark x1="58500" y1="90237" x2="58500" y2="90237"/>
                        <a14:foregroundMark x1="58250" y1="90473" x2="58250" y2="90473"/>
                        <a14:foregroundMark x1="64250" y1="82840" x2="64250" y2="82840"/>
                        <a14:foregroundMark x1="72875" y1="78107" x2="72875" y2="78107"/>
                        <a14:foregroundMark x1="78375" y1="82604" x2="78375" y2="82604"/>
                        <a14:foregroundMark x1="77625" y1="82840" x2="77625" y2="82840"/>
                        <a14:foregroundMark x1="74375" y1="84793" x2="74375" y2="84793"/>
                        <a14:foregroundMark x1="36563" y1="82130" x2="36563" y2="82130"/>
                        <a14:foregroundMark x1="29250" y1="83136" x2="29250" y2="83136"/>
                        <a14:foregroundMark x1="27500" y1="82604" x2="27500" y2="82604"/>
                        <a14:foregroundMark x1="24188" y1="79527" x2="24188" y2="79527"/>
                        <a14:foregroundMark x1="24688" y1="77870" x2="24688" y2="77870"/>
                        <a14:foregroundMark x1="33500" y1="81420" x2="33500" y2="81420"/>
                        <a14:foregroundMark x1="36563" y1="80473" x2="36563" y2="80473"/>
                        <a14:foregroundMark x1="43125" y1="76923" x2="43125" y2="76923"/>
                        <a14:foregroundMark x1="44375" y1="76686" x2="44375" y2="76686"/>
                        <a14:foregroundMark x1="33000" y1="82130" x2="33000" y2="82130"/>
                        <a14:foregroundMark x1="30500" y1="81657" x2="30500" y2="81657"/>
                        <a14:foregroundMark x1="30500" y1="81657" x2="30500" y2="81657"/>
                        <a14:foregroundMark x1="33250" y1="82604" x2="36563" y2="83373"/>
                        <a14:foregroundMark x1="37313" y1="83846" x2="37313" y2="83846"/>
                        <a14:foregroundMark x1="38313" y1="83609" x2="42625" y2="84793"/>
                        <a14:foregroundMark x1="53188" y1="85503" x2="53188" y2="85503"/>
                        <a14:foregroundMark x1="65563" y1="82899" x2="65563" y2="82899"/>
                        <a14:foregroundMark x1="68313" y1="79290" x2="69063" y2="79053"/>
                        <a14:foregroundMark x1="68063" y1="73787" x2="68063" y2="73787"/>
                        <a14:foregroundMark x1="64063" y1="76923" x2="64063" y2="76923"/>
                        <a14:foregroundMark x1="68813" y1="82899" x2="68813" y2="82899"/>
                        <a14:foregroundMark x1="73125" y1="83609" x2="73125" y2="83609"/>
                        <a14:foregroundMark x1="75625" y1="83609" x2="75625" y2="83609"/>
                        <a14:foregroundMark x1="76375" y1="73077" x2="76375" y2="73077"/>
                        <a14:foregroundMark x1="75375" y1="74260" x2="75375" y2="74260"/>
                        <a14:foregroundMark x1="76875" y1="80473" x2="76875" y2="80473"/>
                        <a14:foregroundMark x1="73125" y1="88107" x2="73125" y2="88107"/>
                        <a14:foregroundMark x1="70563" y1="84320" x2="70563" y2="84320"/>
                        <a14:foregroundMark x1="65313" y1="80473" x2="65313" y2="80473"/>
                        <a14:foregroundMark x1="65313" y1="80473" x2="65313" y2="80473"/>
                        <a14:foregroundMark x1="72375" y1="84556" x2="72375" y2="84556"/>
                        <a14:foregroundMark x1="72375" y1="83373" x2="72375" y2="83373"/>
                        <a14:foregroundMark x1="69063" y1="83609" x2="69063" y2="83609"/>
                        <a14:foregroundMark x1="50938" y1="8817" x2="50938" y2="8817"/>
                        <a14:foregroundMark x1="50938" y1="8817" x2="50938" y2="8817"/>
                        <a14:foregroundMark x1="43375" y1="11006" x2="43375" y2="11006"/>
                        <a14:foregroundMark x1="37813" y1="10000" x2="37813" y2="10000"/>
                        <a14:foregroundMark x1="34000" y1="7870" x2="34000" y2="7870"/>
                        <a14:foregroundMark x1="35813" y1="10237" x2="40563" y2="11716"/>
                        <a14:foregroundMark x1="45125" y1="11716" x2="45125" y2="11716"/>
                        <a14:foregroundMark x1="53438" y1="11953" x2="53438" y2="11953"/>
                        <a14:foregroundMark x1="55937" y1="10237" x2="55937" y2="10237"/>
                        <a14:foregroundMark x1="57250" y1="8107" x2="57250" y2="8107"/>
                        <a14:foregroundMark x1="52938" y1="9053" x2="52938" y2="9053"/>
                        <a14:foregroundMark x1="47375" y1="9763" x2="47375" y2="9763"/>
                        <a14:foregroundMark x1="54188" y1="10000" x2="54188" y2="10000"/>
                        <a14:foregroundMark x1="59500" y1="10000" x2="59500" y2="10000"/>
                        <a14:foregroundMark x1="65563" y1="8580" x2="65563" y2="8580"/>
                        <a14:foregroundMark x1="69313" y1="10000" x2="69313" y2="10000"/>
                        <a14:foregroundMark x1="70313" y1="10769" x2="70313" y2="10769"/>
                        <a14:foregroundMark x1="70313" y1="14083" x2="70313" y2="14083"/>
                        <a14:foregroundMark x1="69813" y1="17219" x2="69813" y2="17219"/>
                        <a14:foregroundMark x1="69813" y1="17219" x2="69563" y2="18639"/>
                        <a14:foregroundMark x1="69563" y1="19349" x2="69563" y2="19349"/>
                        <a14:foregroundMark x1="70063" y1="20296" x2="70063" y2="20296"/>
                        <a14:foregroundMark x1="70063" y1="20296" x2="70063" y2="20296"/>
                        <a14:foregroundMark x1="68313" y1="20059" x2="68313" y2="20059"/>
                        <a14:foregroundMark x1="67563" y1="14320" x2="67563" y2="14320"/>
                        <a14:foregroundMark x1="67063" y1="12189" x2="67063" y2="12189"/>
                        <a14:foregroundMark x1="65563" y1="11716" x2="63000" y2="11006"/>
                        <a14:foregroundMark x1="60000" y1="9763" x2="60000" y2="9763"/>
                        <a14:foregroundMark x1="51688" y1="10237" x2="51688" y2="10237"/>
                        <a14:foregroundMark x1="43375" y1="10769" x2="43375" y2="10769"/>
                        <a14:foregroundMark x1="41063" y1="11953" x2="41063" y2="11953"/>
                        <a14:foregroundMark x1="40063" y1="12426" x2="40063" y2="12426"/>
                        <a14:foregroundMark x1="49938" y1="11479" x2="49938" y2="11479"/>
                        <a14:foregroundMark x1="53188" y1="11243" x2="53188" y2="11243"/>
                        <a14:foregroundMark x1="62750" y1="9053" x2="62750" y2="9053"/>
                        <a14:foregroundMark x1="67813" y1="10000" x2="67813" y2="10000"/>
                        <a14:foregroundMark x1="67813" y1="10000" x2="67813" y2="10000"/>
                        <a14:foregroundMark x1="67813" y1="10000" x2="67813" y2="10000"/>
                        <a14:foregroundMark x1="68813" y1="10000" x2="68813" y2="10000"/>
                        <a14:foregroundMark x1="68313" y1="10000" x2="68313" y2="10000"/>
                        <a14:foregroundMark x1="66313" y1="8580" x2="66313" y2="8580"/>
                        <a14:foregroundMark x1="55937" y1="7870" x2="52188" y2="8580"/>
                        <a14:foregroundMark x1="50187" y1="8580" x2="50187" y2="8580"/>
                        <a14:foregroundMark x1="47875" y1="9053" x2="47875" y2="9053"/>
                        <a14:foregroundMark x1="44875" y1="9527" x2="44875" y2="9527"/>
                        <a14:foregroundMark x1="44125" y1="9763" x2="44125" y2="9763"/>
                        <a14:foregroundMark x1="42875" y1="9290" x2="42875" y2="9290"/>
                        <a14:foregroundMark x1="42875" y1="9290" x2="42875" y2="9290"/>
                        <a14:foregroundMark x1="50688" y1="10533" x2="50688" y2="10533"/>
                        <a14:foregroundMark x1="53188" y1="9527" x2="53188" y2="9527"/>
                        <a14:foregroundMark x1="42625" y1="9290" x2="42625" y2="9290"/>
                        <a14:foregroundMark x1="33000" y1="8343" x2="33000" y2="8343"/>
                        <a14:foregroundMark x1="31250" y1="9527" x2="31250" y2="9527"/>
                        <a14:foregroundMark x1="30750" y1="10237" x2="30750" y2="10237"/>
                        <a14:foregroundMark x1="30500" y1="11479" x2="30500" y2="11479"/>
                        <a14:foregroundMark x1="29500" y1="11953" x2="29500" y2="11953"/>
                        <a14:foregroundMark x1="29000" y1="15740" x2="29000" y2="15740"/>
                        <a14:foregroundMark x1="29750" y1="17929" x2="29750" y2="17929"/>
                        <a14:foregroundMark x1="31000" y1="20059" x2="31000" y2="20059"/>
                        <a14:foregroundMark x1="29500" y1="20533" x2="29500" y2="20533"/>
                        <a14:foregroundMark x1="29250" y1="20533" x2="29250" y2="20533"/>
                        <a14:foregroundMark x1="29750" y1="20533" x2="29750" y2="20533"/>
                        <a14:foregroundMark x1="29250" y1="17456" x2="29250" y2="17456"/>
                        <a14:foregroundMark x1="28750" y1="14083" x2="28750" y2="14083"/>
                        <a14:foregroundMark x1="29750" y1="10237" x2="29750" y2="10237"/>
                        <a14:foregroundMark x1="32750" y1="8817" x2="32750" y2="8817"/>
                        <a14:foregroundMark x1="41875" y1="7160" x2="41875" y2="7160"/>
                        <a14:foregroundMark x1="46625" y1="8580" x2="46625" y2="8580"/>
                        <a14:foregroundMark x1="61500" y1="7396" x2="61500" y2="7396"/>
                        <a14:foregroundMark x1="67813" y1="7160" x2="67813" y2="7160"/>
                        <a14:foregroundMark x1="68563" y1="7160" x2="68563" y2="7160"/>
                        <a14:foregroundMark x1="70313" y1="7870" x2="70313" y2="7870"/>
                        <a14:foregroundMark x1="57750" y1="8580" x2="57750" y2="8580"/>
                        <a14:foregroundMark x1="49438" y1="11716" x2="49438" y2="11716"/>
                        <a14:foregroundMark x1="42125" y1="13136" x2="42125" y2="13136"/>
                        <a14:foregroundMark x1="42125" y1="13136" x2="41313" y2="13136"/>
                        <a14:foregroundMark x1="29500" y1="9763" x2="29500" y2="9763"/>
                        <a14:foregroundMark x1="39563" y1="7633" x2="39563" y2="7633"/>
                        <a14:foregroundMark x1="48375" y1="6450" x2="48375" y2="6450"/>
                        <a14:foregroundMark x1="43375" y1="8580" x2="43375" y2="8580"/>
                        <a14:foregroundMark x1="41063" y1="9053" x2="41063" y2="9053"/>
                        <a14:foregroundMark x1="38813" y1="8343" x2="38813" y2="8343"/>
                        <a14:foregroundMark x1="37813" y1="8343" x2="37813" y2="8343"/>
                        <a14:foregroundMark x1="34813" y1="6686" x2="34813" y2="6686"/>
                        <a14:foregroundMark x1="30000" y1="6923" x2="30000" y2="6923"/>
                        <a14:foregroundMark x1="29750" y1="6923" x2="29750" y2="6923"/>
                        <a14:foregroundMark x1="35813" y1="6923" x2="35813" y2="6923"/>
                        <a14:foregroundMark x1="41313" y1="7160" x2="41313" y2="7160"/>
                        <a14:foregroundMark x1="47375" y1="7160" x2="47375" y2="7160"/>
                        <a14:foregroundMark x1="53438" y1="7396" x2="53438" y2="7396"/>
                        <a14:foregroundMark x1="63000" y1="7396" x2="63000" y2="7396"/>
                        <a14:foregroundMark x1="69813" y1="6923" x2="69813" y2="6923"/>
                        <a14:foregroundMark x1="66063" y1="6686" x2="66063" y2="6686"/>
                        <a14:foregroundMark x1="54188" y1="6213" x2="54188" y2="6213"/>
                        <a14:foregroundMark x1="49688" y1="6450" x2="49688" y2="6450"/>
                        <a14:foregroundMark x1="45625" y1="6686" x2="45625" y2="6686"/>
                        <a14:foregroundMark x1="39813" y1="7870" x2="39813" y2="7870"/>
                        <a14:foregroundMark x1="36563" y1="8817" x2="36563" y2="8817"/>
                        <a14:foregroundMark x1="34813" y1="9763" x2="34813" y2="9763"/>
                        <a14:foregroundMark x1="34813" y1="9763" x2="34813" y2="9763"/>
                        <a14:foregroundMark x1="49188" y1="7633" x2="49188" y2="7633"/>
                        <a14:foregroundMark x1="52938" y1="7396" x2="52938" y2="7396"/>
                        <a14:foregroundMark x1="55937" y1="6213" x2="55937" y2="6213"/>
                        <a14:foregroundMark x1="67813" y1="6686" x2="67813" y2="6686"/>
                        <a14:foregroundMark x1="77625" y1="83846" x2="77625" y2="83846"/>
                        <a14:foregroundMark x1="76375" y1="79053" x2="76375" y2="79053"/>
                        <a14:foregroundMark x1="75375" y1="85503" x2="75375" y2="85503"/>
                        <a14:foregroundMark x1="74375" y1="85503" x2="74375" y2="85503"/>
                        <a14:foregroundMark x1="72625" y1="87160" x2="72625" y2="87160"/>
                        <a14:foregroundMark x1="28750" y1="81657" x2="28750" y2="81657"/>
                        <a14:foregroundMark x1="27750" y1="81893" x2="27750" y2="81893"/>
                        <a14:foregroundMark x1="27000" y1="81657" x2="27000" y2="81657"/>
                        <a14:foregroundMark x1="27500" y1="82604" x2="27500" y2="82604"/>
                        <a14:foregroundMark x1="23438" y1="83373" x2="23438" y2="83373"/>
                        <a14:foregroundMark x1="25438" y1="86213" x2="25438" y2="86213"/>
                        <a14:foregroundMark x1="29250" y1="87396" x2="31500" y2="87396"/>
                        <a14:foregroundMark x1="37063" y1="85740" x2="37063" y2="85740"/>
                        <a14:foregroundMark x1="43875" y1="84320" x2="43875" y2="84320"/>
                        <a14:foregroundMark x1="28000" y1="84320" x2="28000" y2="84320"/>
                        <a14:foregroundMark x1="25688" y1="82367" x2="25688" y2="82367"/>
                        <a14:foregroundMark x1="22438" y1="79290" x2="22438" y2="79290"/>
                        <a14:foregroundMark x1="21688" y1="78343" x2="21688" y2="78343"/>
                        <a14:foregroundMark x1="22438" y1="79290" x2="22438" y2="79290"/>
                        <a14:foregroundMark x1="20938" y1="80710" x2="20938" y2="80710"/>
                        <a14:foregroundMark x1="20438" y1="81657" x2="20438" y2="81657"/>
                        <a14:foregroundMark x1="21938" y1="81657" x2="21938" y2="81657"/>
                        <a14:foregroundMark x1="20188" y1="83609" x2="20188" y2="83609"/>
                        <a14:foregroundMark x1="21188" y1="84320" x2="21188" y2="84320"/>
                        <a14:foregroundMark x1="23438" y1="86686" x2="23438" y2="86686"/>
                        <a14:foregroundMark x1="23188" y1="84320" x2="23188" y2="84320"/>
                        <a14:foregroundMark x1="21688" y1="84320" x2="21688" y2="84320"/>
                        <a14:foregroundMark x1="21438" y1="83136" x2="21438" y2="83136"/>
                        <a14:foregroundMark x1="21938" y1="83373" x2="21938" y2="83373"/>
                        <a14:foregroundMark x1="21188" y1="83609" x2="21188" y2="83609"/>
                        <a14:foregroundMark x1="20438" y1="84083" x2="20438" y2="84083"/>
                        <a14:foregroundMark x1="20438" y1="84083" x2="20438" y2="84083"/>
                        <a14:foregroundMark x1="21188" y1="85030" x2="21188" y2="85030"/>
                        <a14:foregroundMark x1="20438" y1="85503" x2="19688" y2="86450"/>
                        <a14:foregroundMark x1="19125" y1="85503" x2="19125" y2="85503"/>
                        <a14:foregroundMark x1="20688" y1="86450" x2="20688" y2="86450"/>
                        <a14:foregroundMark x1="69813" y1="88107" x2="69813" y2="88107"/>
                        <a14:foregroundMark x1="69563" y1="87396" x2="69563" y2="87396"/>
                        <a14:foregroundMark x1="72125" y1="86213" x2="72125" y2="86213"/>
                        <a14:foregroundMark x1="74125" y1="85976" x2="74125" y2="85976"/>
                        <a14:foregroundMark x1="75125" y1="85740" x2="75125" y2="85740"/>
                        <a14:foregroundMark x1="75125" y1="87396" x2="75125" y2="87396"/>
                        <a14:foregroundMark x1="75875" y1="87396" x2="76625" y2="87870"/>
                        <a14:foregroundMark x1="76625" y1="87870" x2="76625" y2="87870"/>
                        <a14:foregroundMark x1="77625" y1="87633" x2="77625" y2="87633"/>
                        <a14:foregroundMark x1="77625" y1="86686" x2="77625" y2="86686"/>
                        <a14:foregroundMark x1="77625" y1="86450" x2="77625" y2="86450"/>
                        <a14:foregroundMark x1="78125" y1="85976" x2="78125" y2="85976"/>
                        <a14:foregroundMark x1="78125" y1="86213" x2="78125" y2="86213"/>
                        <a14:foregroundMark x1="78125" y1="85740" x2="78125" y2="85740"/>
                        <a14:foregroundMark x1="78688" y1="86213" x2="78688" y2="86213"/>
                        <a14:foregroundMark x1="78688" y1="86450" x2="78688" y2="86450"/>
                        <a14:foregroundMark x1="78938" y1="86923" x2="78938" y2="86923"/>
                        <a14:foregroundMark x1="78938" y1="86923" x2="78938" y2="86923"/>
                        <a14:foregroundMark x1="78938" y1="88580" x2="78938" y2="88580"/>
                        <a14:foregroundMark x1="78688" y1="87870" x2="78688" y2="87870"/>
                        <a14:foregroundMark x1="78688" y1="87160" x2="78688" y2="87160"/>
                        <a14:foregroundMark x1="79438" y1="85503" x2="79438" y2="85503"/>
                        <a14:foregroundMark x1="78688" y1="81893" x2="78688" y2="81893"/>
                        <a14:foregroundMark x1="79688" y1="78107" x2="79688" y2="78107"/>
                        <a14:foregroundMark x1="79938" y1="78107" x2="79938" y2="78107"/>
                        <a14:foregroundMark x1="81188" y1="81420" x2="81188" y2="81420"/>
                        <a14:foregroundMark x1="81188" y1="81893" x2="81188" y2="81893"/>
                        <a14:foregroundMark x1="80688" y1="85976" x2="80688" y2="85976"/>
                        <a14:foregroundMark x1="81188" y1="87160" x2="81188" y2="87160"/>
                        <a14:foregroundMark x1="81188" y1="87870" x2="81188" y2="87870"/>
                        <a14:foregroundMark x1="81188" y1="87160" x2="81188" y2="87160"/>
                        <a14:foregroundMark x1="79688" y1="83609" x2="79688" y2="83609"/>
                        <a14:foregroundMark x1="79688" y1="83609" x2="79688" y2="83609"/>
                        <a14:foregroundMark x1="79688" y1="80000" x2="79688" y2="80000"/>
                        <a14:foregroundMark x1="79938" y1="79527" x2="79938" y2="79527"/>
                        <a14:foregroundMark x1="79938" y1="79527" x2="79938" y2="79527"/>
                        <a14:foregroundMark x1="79688" y1="77396" x2="79688" y2="77396"/>
                        <a14:foregroundMark x1="79688" y1="77396" x2="79688" y2="77396"/>
                        <a14:foregroundMark x1="78938" y1="83373" x2="78938" y2="83373"/>
                        <a14:foregroundMark x1="78938" y1="83609" x2="78938" y2="83609"/>
                        <a14:foregroundMark x1="78938" y1="86213" x2="78938" y2="86213"/>
                        <a14:foregroundMark x1="80438" y1="88107" x2="80438" y2="88107"/>
                        <a14:foregroundMark x1="79438" y1="88817" x2="79438" y2="88817"/>
                        <a14:foregroundMark x1="79688" y1="88817" x2="79688" y2="88817"/>
                        <a14:foregroundMark x1="82688" y1="88817" x2="82688" y2="88817"/>
                        <a14:foregroundMark x1="81938" y1="87396" x2="81938" y2="87396"/>
                        <a14:foregroundMark x1="80688" y1="86686" x2="80688" y2="86686"/>
                        <a14:foregroundMark x1="80688" y1="84556" x2="80688" y2="84556"/>
                        <a14:foregroundMark x1="79938" y1="81657" x2="79938" y2="81657"/>
                        <a14:foregroundMark x1="79688" y1="80237" x2="79688" y2="80237"/>
                        <a14:foregroundMark x1="79688" y1="79053" x2="79688" y2="79053"/>
                        <a14:foregroundMark x1="79688" y1="79053" x2="79688" y2="79053"/>
                        <a14:foregroundMark x1="79438" y1="79053" x2="79438" y2="79053"/>
                        <a14:foregroundMark x1="79688" y1="81657" x2="79688" y2="81657"/>
                        <a14:foregroundMark x1="79938" y1="82130" x2="79938" y2="82130"/>
                        <a14:foregroundMark x1="80938" y1="85266" x2="80938" y2="85266"/>
                        <a14:foregroundMark x1="80938" y1="87633" x2="80938" y2="87633"/>
                        <a14:foregroundMark x1="80938" y1="88107" x2="80938" y2="88107"/>
                        <a14:foregroundMark x1="80688" y1="89053" x2="80688" y2="89053"/>
                        <a14:foregroundMark x1="80688" y1="88107" x2="80688" y2="88107"/>
                        <a14:foregroundMark x1="80188" y1="88343" x2="80188" y2="88343"/>
                        <a14:foregroundMark x1="79688" y1="88580" x2="79688" y2="88580"/>
                        <a14:foregroundMark x1="79688" y1="88580" x2="79688" y2="88580"/>
                        <a14:foregroundMark x1="79688" y1="88580" x2="79688" y2="88580"/>
                        <a14:foregroundMark x1="79938" y1="88817" x2="79938" y2="88817"/>
                        <a14:foregroundMark x1="80688" y1="90059" x2="80688" y2="86686"/>
                        <a14:foregroundMark x1="78688" y1="75444" x2="78688" y2="75444"/>
                        <a14:foregroundMark x1="79938" y1="77633" x2="79938" y2="77633"/>
                        <a14:foregroundMark x1="80188" y1="77633" x2="80188" y2="77633"/>
                        <a14:foregroundMark x1="80688" y1="76686" x2="80688" y2="76686"/>
                        <a14:foregroundMark x1="80688" y1="76686" x2="80688" y2="76686"/>
                        <a14:foregroundMark x1="80688" y1="76686" x2="80688" y2="76686"/>
                        <a14:foregroundMark x1="80438" y1="76686" x2="80438" y2="76686"/>
                        <a14:foregroundMark x1="80438" y1="75207" x2="80438" y2="75207"/>
                        <a14:foregroundMark x1="21188" y1="78107" x2="21188" y2="78107"/>
                        <a14:foregroundMark x1="21188" y1="77396" x2="21188" y2="77396"/>
                        <a14:foregroundMark x1="21188" y1="77396" x2="21188" y2="77396"/>
                        <a14:foregroundMark x1="21188" y1="77396" x2="21938" y2="76450"/>
                        <a14:foregroundMark x1="21938" y1="75444" x2="21938" y2="75444"/>
                        <a14:foregroundMark x1="21938" y1="75444" x2="21938" y2="75444"/>
                        <a14:foregroundMark x1="23688" y1="76923" x2="23688" y2="76923"/>
                        <a14:foregroundMark x1="24188" y1="77160" x2="24188" y2="77160"/>
                        <a14:foregroundMark x1="24188" y1="77160" x2="24188" y2="77160"/>
                        <a14:foregroundMark x1="24188" y1="77160" x2="24188" y2="77160"/>
                        <a14:foregroundMark x1="21688" y1="79527" x2="21688" y2="79527"/>
                        <a14:foregroundMark x1="21688" y1="79527" x2="21688" y2="79527"/>
                        <a14:foregroundMark x1="19938" y1="78343" x2="19938" y2="78343"/>
                        <a14:foregroundMark x1="19688" y1="79290" x2="19688" y2="79290"/>
                        <a14:foregroundMark x1="21438" y1="80237" x2="21438" y2="80237"/>
                        <a14:foregroundMark x1="22188" y1="80000" x2="22188" y2="80000"/>
                        <a14:foregroundMark x1="22188" y1="78817" x2="19938" y2="77633"/>
                        <a14:foregroundMark x1="19938" y1="77633" x2="19938" y2="77633"/>
                        <a14:foregroundMark x1="20938" y1="86213" x2="20938" y2="86213"/>
                        <a14:foregroundMark x1="20438" y1="87633" x2="20438" y2="87633"/>
                        <a14:foregroundMark x1="19688" y1="87870" x2="19688" y2="87870"/>
                        <a14:foregroundMark x1="19688" y1="88580" x2="19688" y2="88580"/>
                        <a14:foregroundMark x1="20938" y1="88580" x2="20938" y2="88580"/>
                        <a14:foregroundMark x1="21938" y1="87870" x2="21938" y2="87870"/>
                        <a14:foregroundMark x1="21938" y1="87870" x2="21938" y2="87870"/>
                        <a14:foregroundMark x1="21188" y1="88107" x2="21188" y2="88107"/>
                        <a14:foregroundMark x1="21438" y1="89053" x2="21438" y2="89053"/>
                        <a14:foregroundMark x1="20188" y1="88817" x2="20188" y2="88817"/>
                        <a14:foregroundMark x1="20438" y1="88107" x2="20438" y2="88107"/>
                        <a14:foregroundMark x1="20938" y1="87870" x2="20938" y2="87870"/>
                        <a14:foregroundMark x1="20688" y1="88107" x2="20688" y2="88107"/>
                        <a14:foregroundMark x1="20938" y1="89290" x2="20938" y2="89290"/>
                        <a14:foregroundMark x1="21188" y1="87633" x2="21188" y2="87633"/>
                        <a14:foregroundMark x1="21438" y1="88343" x2="21438" y2="88343"/>
                        <a14:foregroundMark x1="21438" y1="89053" x2="21438" y2="89053"/>
                        <a14:foregroundMark x1="21188" y1="89586" x2="21188" y2="89586"/>
                        <a14:foregroundMark x1="21438" y1="89586" x2="20438" y2="89053"/>
                        <a14:foregroundMark x1="19938" y1="88580" x2="19938" y2="88580"/>
                        <a14:foregroundMark x1="20188" y1="87396" x2="20188" y2="87396"/>
                        <a14:foregroundMark x1="21688" y1="84083" x2="21688" y2="84083"/>
                        <a14:foregroundMark x1="21688" y1="82367" x2="21688" y2="82367"/>
                        <a14:foregroundMark x1="21688" y1="82367" x2="21688" y2="82367"/>
                        <a14:foregroundMark x1="40063" y1="83846" x2="40063" y2="83846"/>
                        <a14:foregroundMark x1="49438" y1="85976" x2="55937" y2="87160"/>
                        <a14:foregroundMark x1="83188" y1="80237" x2="83188" y2="80237"/>
                        <a14:foregroundMark x1="19688" y1="81657" x2="19688" y2="81657"/>
                        <a14:foregroundMark x1="20438" y1="80947" x2="20438" y2="80947"/>
                        <a14:foregroundMark x1="18625" y1="79527" x2="18625" y2="79527"/>
                        <a14:foregroundMark x1="18625" y1="78343" x2="18625" y2="78343"/>
                        <a14:foregroundMark x1="21688" y1="81657" x2="21688" y2="81657"/>
                        <a14:foregroundMark x1="22938" y1="88107" x2="22938" y2="88107"/>
                        <a14:foregroundMark x1="23188" y1="88580" x2="23188" y2="88580"/>
                        <a14:foregroundMark x1="23188" y1="89053" x2="23188" y2="89053"/>
                        <a14:foregroundMark x1="24188" y1="86450" x2="24188" y2="86450"/>
                        <a14:foregroundMark x1="21938" y1="86450" x2="21938" y2="86450"/>
                        <a14:foregroundMark x1="22938" y1="87633" x2="22938" y2="87633"/>
                        <a14:foregroundMark x1="23188" y1="87633" x2="23188" y2="87633"/>
                        <a14:foregroundMark x1="20688" y1="88107" x2="20688" y2="88107"/>
                        <a14:foregroundMark x1="21938" y1="88107" x2="21938" y2="88107"/>
                        <a14:foregroundMark x1="20188" y1="89053" x2="20188" y2="89053"/>
                        <a14:foregroundMark x1="23188" y1="87870" x2="23188" y2="87870"/>
                        <a14:foregroundMark x1="20688" y1="88580" x2="20688" y2="88580"/>
                        <a14:foregroundMark x1="20438" y1="88580" x2="20438" y2="88580"/>
                        <a14:foregroundMark x1="20438" y1="88580" x2="20438" y2="88580"/>
                        <a14:foregroundMark x1="20188" y1="89290" x2="20188" y2="89290"/>
                        <a14:foregroundMark x1="21938" y1="90296" x2="21938" y2="90296"/>
                        <a14:foregroundMark x1="21938" y1="90296" x2="21438" y2="86923"/>
                        <a14:foregroundMark x1="20438" y1="89053" x2="20438" y2="89053"/>
                        <a14:foregroundMark x1="20438" y1="89053" x2="20438" y2="89053"/>
                        <a14:foregroundMark x1="20438" y1="90059" x2="20438" y2="90059"/>
                        <a14:foregroundMark x1="20438" y1="90059" x2="20438" y2="90059"/>
                        <a14:foregroundMark x1="20438" y1="89586" x2="20438" y2="89586"/>
                        <a14:foregroundMark x1="20438" y1="88817" x2="20438" y2="88817"/>
                        <a14:foregroundMark x1="20938" y1="88107" x2="20938" y2="88107"/>
                        <a14:foregroundMark x1="22188" y1="90533" x2="19938" y2="87396"/>
                        <a14:foregroundMark x1="19938" y1="87160" x2="19938" y2="87160"/>
                        <a14:foregroundMark x1="19938" y1="83609" x2="19938" y2="83609"/>
                        <a14:foregroundMark x1="19938" y1="83609" x2="19938" y2="83609"/>
                        <a14:foregroundMark x1="19688" y1="81657" x2="19125" y2="80947"/>
                        <a14:foregroundMark x1="19125" y1="80473" x2="19125" y2="80473"/>
                        <a14:foregroundMark x1="19688" y1="81893" x2="19688" y2="81893"/>
                        <a14:foregroundMark x1="19688" y1="85030" x2="19688" y2="85030"/>
                        <a14:foregroundMark x1="19688" y1="85976" x2="19688" y2="85976"/>
                        <a14:foregroundMark x1="23688" y1="88343" x2="23688" y2="88343"/>
                        <a14:foregroundMark x1="19375" y1="88580" x2="19375" y2="88580"/>
                        <a14:foregroundMark x1="19375" y1="88580" x2="19375" y2="88580"/>
                        <a14:foregroundMark x1="18625" y1="86450" x2="18625" y2="86450"/>
                        <a14:foregroundMark x1="18625" y1="80000" x2="18625" y2="80000"/>
                        <a14:foregroundMark x1="18625" y1="80000" x2="18625" y2="80000"/>
                        <a14:foregroundMark x1="18625" y1="80000" x2="18625" y2="80000"/>
                        <a14:foregroundMark x1="16875" y1="84083" x2="16875" y2="84083"/>
                        <a14:foregroundMark x1="20688" y1="82604" x2="20688" y2="82604"/>
                        <a14:foregroundMark x1="20438" y1="82899" x2="20438" y2="82899"/>
                        <a14:foregroundMark x1="19688" y1="82367" x2="19688" y2="82367"/>
                        <a14:foregroundMark x1="19375" y1="80710" x2="19375" y2="80710"/>
                        <a14:foregroundMark x1="20938" y1="81657" x2="20938" y2="81657"/>
                        <a14:foregroundMark x1="19125" y1="77870" x2="19125" y2="77870"/>
                        <a14:foregroundMark x1="19375" y1="77396" x2="19375" y2="77396"/>
                        <a14:foregroundMark x1="20688" y1="76686" x2="20688" y2="76686"/>
                        <a14:foregroundMark x1="19688" y1="76450" x2="19688" y2="76450"/>
                        <a14:foregroundMark x1="19938" y1="75917" x2="19938" y2="75917"/>
                        <a14:foregroundMark x1="19938" y1="75917" x2="19938" y2="75917"/>
                        <a14:foregroundMark x1="20688" y1="75207" x2="20688" y2="75207"/>
                        <a14:foregroundMark x1="20438" y1="76450" x2="20438" y2="76450"/>
                        <a14:foregroundMark x1="20938" y1="76450" x2="20938" y2="76450"/>
                        <a14:foregroundMark x1="20688" y1="75917" x2="20688" y2="75917"/>
                        <a14:foregroundMark x1="20938" y1="76450" x2="20938" y2="76450"/>
                        <a14:foregroundMark x1="20938" y1="76450" x2="20938" y2="76450"/>
                        <a14:foregroundMark x1="19375" y1="76686" x2="19375" y2="76686"/>
                        <a14:foregroundMark x1="20188" y1="76450" x2="20188" y2="76450"/>
                        <a14:foregroundMark x1="20188" y1="76450" x2="21188" y2="77396"/>
                        <a14:foregroundMark x1="22188" y1="76923" x2="22188" y2="76923"/>
                        <a14:foregroundMark x1="20188" y1="76154" x2="20188" y2="76154"/>
                        <a14:foregroundMark x1="20438" y1="77160" x2="20438" y2="77160"/>
                        <a14:foregroundMark x1="20438" y1="76686" x2="20438" y2="76686"/>
                        <a14:foregroundMark x1="23688" y1="88343" x2="23688" y2="88343"/>
                        <a14:foregroundMark x1="24438" y1="88343" x2="24438" y2="88343"/>
                        <a14:foregroundMark x1="21438" y1="88343" x2="21438" y2="88343"/>
                        <a14:foregroundMark x1="21438" y1="89053" x2="21438" y2="89053"/>
                        <a14:foregroundMark x1="21438" y1="89053" x2="20688" y2="89053"/>
                        <a14:foregroundMark x1="19125" y1="89586" x2="19125" y2="89586"/>
                        <a14:foregroundMark x1="19125" y1="90059" x2="19125" y2="90059"/>
                        <a14:foregroundMark x1="19938" y1="89586" x2="19938" y2="89586"/>
                        <a14:foregroundMark x1="20438" y1="89053" x2="20438" y2="89053"/>
                        <a14:foregroundMark x1="20438" y1="89053" x2="20438" y2="89053"/>
                        <a14:foregroundMark x1="20938" y1="89586" x2="20938" y2="89586"/>
                        <a14:foregroundMark x1="21438" y1="89586" x2="21438" y2="89586"/>
                        <a14:foregroundMark x1="21188" y1="89586" x2="21188" y2="89586"/>
                        <a14:foregroundMark x1="19938" y1="89822" x2="19938" y2="89822"/>
                        <a14:foregroundMark x1="20688" y1="89586" x2="20688" y2="89586"/>
                        <a14:foregroundMark x1="20938" y1="89586" x2="20938" y2="89586"/>
                        <a14:foregroundMark x1="20938" y1="89586" x2="20938" y2="89586"/>
                        <a14:foregroundMark x1="20188" y1="89053" x2="20188" y2="89053"/>
                        <a14:foregroundMark x1="20188" y1="89053" x2="20188" y2="89053"/>
                        <a14:foregroundMark x1="20188" y1="89290" x2="20188" y2="89290"/>
                        <a14:foregroundMark x1="21688" y1="90059" x2="21688" y2="90059"/>
                        <a14:foregroundMark x1="21938" y1="88343" x2="21938" y2="88343"/>
                        <a14:foregroundMark x1="26188" y1="87870" x2="26188" y2="87870"/>
                        <a14:foregroundMark x1="29750" y1="86450" x2="29750" y2="86450"/>
                        <a14:foregroundMark x1="31500" y1="86450" x2="33000" y2="86213"/>
                        <a14:foregroundMark x1="33000" y1="86213" x2="33000" y2="86213"/>
                        <a14:foregroundMark x1="59000" y1="6923" x2="59000" y2="6923"/>
                        <a14:foregroundMark x1="57250" y1="5740" x2="57250" y2="5740"/>
                        <a14:foregroundMark x1="62250" y1="5503" x2="62250" y2="5503"/>
                        <a14:foregroundMark x1="65563" y1="5740" x2="65563" y2="5740"/>
                        <a14:foregroundMark x1="64813" y1="6213" x2="64813" y2="6213"/>
                        <a14:foregroundMark x1="63250" y1="5976" x2="63250" y2="5976"/>
                        <a14:foregroundMark x1="60750" y1="5976" x2="60750" y2="5976"/>
                        <a14:foregroundMark x1="61000" y1="5740" x2="61000" y2="5740"/>
                        <a14:foregroundMark x1="59000" y1="5740" x2="59000" y2="5740"/>
                        <a14:foregroundMark x1="56188" y1="6213" x2="56188" y2="6213"/>
                        <a14:foregroundMark x1="50438" y1="6213" x2="50438" y2="6213"/>
                        <a14:foregroundMark x1="46875" y1="5740" x2="46875" y2="5740"/>
                        <a14:foregroundMark x1="45125" y1="5503" x2="45125" y2="5503"/>
                        <a14:foregroundMark x1="44125" y1="5503" x2="44125" y2="5503"/>
                        <a14:foregroundMark x1="40563" y1="5503" x2="40563" y2="5503"/>
                        <a14:foregroundMark x1="39313" y1="5503" x2="39313" y2="5503"/>
                        <a14:foregroundMark x1="37313" y1="5503" x2="37313" y2="5503"/>
                        <a14:foregroundMark x1="34563" y1="5976" x2="34563" y2="5976"/>
                        <a14:foregroundMark x1="33250" y1="6450" x2="33250" y2="6450"/>
                        <a14:foregroundMark x1="32500" y1="6213" x2="32500" y2="6213"/>
                        <a14:foregroundMark x1="32250" y1="5740" x2="32250" y2="5740"/>
                        <a14:foregroundMark x1="32500" y1="6450" x2="32500" y2="6450"/>
                        <a14:foregroundMark x1="32500" y1="8343" x2="32500" y2="8343"/>
                        <a14:foregroundMark x1="32000" y1="6686" x2="32000" y2="6686"/>
                        <a14:foregroundMark x1="33000" y1="5976" x2="33000" y2="5976"/>
                        <a14:foregroundMark x1="33000" y1="5740" x2="33000" y2="5740"/>
                        <a14:foregroundMark x1="34000" y1="4793" x2="34000" y2="4793"/>
                        <a14:foregroundMark x1="36563" y1="4793" x2="36563" y2="4793"/>
                        <a14:foregroundMark x1="48375" y1="4320" x2="48375" y2="4320"/>
                        <a14:foregroundMark x1="52438" y1="4793" x2="52438" y2="4793"/>
                        <a14:foregroundMark x1="53688" y1="4793" x2="53688" y2="4793"/>
                        <a14:foregroundMark x1="55188" y1="5976" x2="55188" y2="5976"/>
                        <a14:foregroundMark x1="55688" y1="5503" x2="55688" y2="5503"/>
                        <a14:foregroundMark x1="58000" y1="4320" x2="58000" y2="4320"/>
                        <a14:foregroundMark x1="52438" y1="4083" x2="52438" y2="4083"/>
                        <a14:foregroundMark x1="51438" y1="4083" x2="51438" y2="4083"/>
                        <a14:foregroundMark x1="50938" y1="4556" x2="50938" y2="4556"/>
                        <a14:foregroundMark x1="47125" y1="4793" x2="47125" y2="4793"/>
                        <a14:foregroundMark x1="45875" y1="5030" x2="45875" y2="5030"/>
                        <a14:foregroundMark x1="50938" y1="5503" x2="50938" y2="5503"/>
                        <a14:foregroundMark x1="54438" y1="4793" x2="54438" y2="4793"/>
                        <a14:foregroundMark x1="57500" y1="5266" x2="57500" y2="5266"/>
                        <a14:foregroundMark x1="60500" y1="4556" x2="60500" y2="4556"/>
                        <a14:foregroundMark x1="60500" y1="4556" x2="60500" y2="4556"/>
                        <a14:foregroundMark x1="64813" y1="4793" x2="64813" y2="4793"/>
                        <a14:foregroundMark x1="68313" y1="4556" x2="68313" y2="4556"/>
                        <a14:foregroundMark x1="68313" y1="4556" x2="68313" y2="4556"/>
                        <a14:foregroundMark x1="66063" y1="4793" x2="66063" y2="4793"/>
                        <a14:foregroundMark x1="65063" y1="4320" x2="65063" y2="4320"/>
                        <a14:foregroundMark x1="66813" y1="4320" x2="66813" y2="4320"/>
                        <a14:foregroundMark x1="69563" y1="4320" x2="69563" y2="4320"/>
                        <a14:foregroundMark x1="69813" y1="4320" x2="69813" y2="4320"/>
                        <a14:foregroundMark x1="58250" y1="5030" x2="58250" y2="5030"/>
                        <a14:foregroundMark x1="53938" y1="5740" x2="53938" y2="5740"/>
                        <a14:foregroundMark x1="44375" y1="5503" x2="44375" y2="5503"/>
                        <a14:foregroundMark x1="36313" y1="5976" x2="36313" y2="5976"/>
                        <a14:foregroundMark x1="33500" y1="4793" x2="33500" y2="4793"/>
                        <a14:foregroundMark x1="31750" y1="4793" x2="31750" y2="4793"/>
                        <a14:foregroundMark x1="31500" y1="5030" x2="31500" y2="5030"/>
                        <a14:foregroundMark x1="30500" y1="4793" x2="30500" y2="4793"/>
                        <a14:foregroundMark x1="30750" y1="4793" x2="30750" y2="4793"/>
                        <a14:foregroundMark x1="32000" y1="5030" x2="32000" y2="5030"/>
                        <a14:foregroundMark x1="32750" y1="5266" x2="32750" y2="5266"/>
                        <a14:foregroundMark x1="44375" y1="4556" x2="44375" y2="4556"/>
                        <a14:foregroundMark x1="41063" y1="4320" x2="41063" y2="4320"/>
                        <a14:foregroundMark x1="41063" y1="4320" x2="41063" y2="4320"/>
                        <a14:foregroundMark x1="40813" y1="4320" x2="40813" y2="4320"/>
                        <a14:foregroundMark x1="37313" y1="4320" x2="37313" y2="4320"/>
                        <a14:foregroundMark x1="35063" y1="4083" x2="35063" y2="4083"/>
                        <a14:foregroundMark x1="33750" y1="4793" x2="33750" y2="4793"/>
                        <a14:foregroundMark x1="32250" y1="4083" x2="32250" y2="4083"/>
                        <a14:foregroundMark x1="32000" y1="4083" x2="32000" y2="4083"/>
                        <a14:foregroundMark x1="31250" y1="4083" x2="31250" y2="4083"/>
                        <a14:foregroundMark x1="31750" y1="5030" x2="31750" y2="5030"/>
                        <a14:foregroundMark x1="41625" y1="5503" x2="41625" y2="5503"/>
                        <a14:foregroundMark x1="44625" y1="5976" x2="44625" y2="5976"/>
                        <a14:foregroundMark x1="44625" y1="4793" x2="44625" y2="4793"/>
                        <a14:foregroundMark x1="45125" y1="3846" x2="45125" y2="3846"/>
                        <a14:foregroundMark x1="64813" y1="86686" x2="64813" y2="86686"/>
                        <a14:foregroundMark x1="65813" y1="84793" x2="65813" y2="84793"/>
                        <a14:foregroundMark x1="68313" y1="75680" x2="68313" y2="75680"/>
                        <a14:foregroundMark x1="68313" y1="75680" x2="68313" y2="75680"/>
                        <a14:backgroundMark x1="50625" y1="35799" x2="50625" y2="35799"/>
                        <a14:backgroundMark x1="50625" y1="38402" x2="50625" y2="38402"/>
                        <a14:backgroundMark x1="55937" y1="30769" x2="55937" y2="30769"/>
                        <a14:backgroundMark x1="58188" y1="21006" x2="58188" y2="21006"/>
                        <a14:backgroundMark x1="54688" y1="39882" x2="54688" y2="39882"/>
                        <a14:backgroundMark x1="47125" y1="36509" x2="47125" y2="365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4534" r="19618" b="9981"/>
          <a:stretch/>
        </p:blipFill>
        <p:spPr bwMode="auto">
          <a:xfrm>
            <a:off x="5433795" y="8020772"/>
            <a:ext cx="1014130" cy="11625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Imagen 21" descr="Icono De Línea Delgada De Cefalea, Concepto De Dolor Corporal, Rayos Sobre  El Signo De La Cabeza Del Hombre Sobre El Fondo Blanco Ilustración del  Vector - Ilustración de insignia, cerebro: 198636144">
            <a:extLst>
              <a:ext uri="{FF2B5EF4-FFF2-40B4-BE49-F238E27FC236}">
                <a16:creationId xmlns:a16="http://schemas.microsoft.com/office/drawing/2014/main" id="{831B8097-C359-4594-8FEA-F82C7130794E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500" b="96125" l="11875" r="83250">
                        <a14:foregroundMark x1="38750" y1="34625" x2="38750" y2="34625"/>
                        <a14:foregroundMark x1="46875" y1="35250" x2="46875" y2="35250"/>
                        <a14:foregroundMark x1="47750" y1="36500" x2="47750" y2="36500"/>
                        <a14:foregroundMark x1="49125" y1="38125" x2="49125" y2="38125"/>
                        <a14:foregroundMark x1="50625" y1="37875" x2="50625" y2="37875"/>
                        <a14:foregroundMark x1="59625" y1="36375" x2="59625" y2="36375"/>
                        <a14:foregroundMark x1="63250" y1="34750" x2="63250" y2="34750"/>
                        <a14:foregroundMark x1="61875" y1="31875" x2="57000" y2="30875"/>
                        <a14:foregroundMark x1="39000" y1="29750" x2="36750" y2="31750"/>
                        <a14:foregroundMark x1="34625" y1="37875" x2="34625" y2="37875"/>
                        <a14:foregroundMark x1="50375" y1="64250" x2="50375" y2="64250"/>
                        <a14:foregroundMark x1="50375" y1="65375" x2="50375" y2="65375"/>
                        <a14:foregroundMark x1="55250" y1="78000" x2="55250" y2="78000"/>
                        <a14:foregroundMark x1="54375" y1="76625" x2="53125" y2="77250"/>
                        <a14:foregroundMark x1="48625" y1="74875" x2="48625" y2="74875"/>
                        <a14:foregroundMark x1="44875" y1="75750" x2="44875" y2="75750"/>
                        <a14:foregroundMark x1="46000" y1="76625" x2="46000" y2="76625"/>
                        <a14:foregroundMark x1="47375" y1="76875" x2="47375" y2="76875"/>
                        <a14:foregroundMark x1="53750" y1="76625" x2="53750" y2="76625"/>
                        <a14:foregroundMark x1="54625" y1="76250" x2="55875" y2="74875"/>
                        <a14:foregroundMark x1="57000" y1="71375" x2="57000" y2="71375"/>
                        <a14:foregroundMark x1="57000" y1="69625" x2="57000" y2="68250"/>
                        <a14:foregroundMark x1="57000" y1="66500" x2="57000" y2="64250"/>
                        <a14:foregroundMark x1="56625" y1="62125" x2="53250" y2="60125"/>
                        <a14:foregroundMark x1="47750" y1="57250" x2="38375" y2="60000"/>
                        <a14:foregroundMark x1="38375" y1="60000" x2="33875" y2="63000"/>
                        <a14:foregroundMark x1="33875" y1="65000" x2="33875" y2="65000"/>
                        <a14:foregroundMark x1="38375" y1="74875" x2="38375" y2="74875"/>
                        <a14:foregroundMark x1="39000" y1="75125" x2="50375" y2="76250"/>
                        <a14:foregroundMark x1="50375" y1="76250" x2="52000" y2="75500"/>
                        <a14:foregroundMark x1="54875" y1="74000" x2="54875" y2="74000"/>
                        <a14:foregroundMark x1="59000" y1="70250" x2="59000" y2="70250"/>
                        <a14:foregroundMark x1="60375" y1="59250" x2="60375" y2="59250"/>
                        <a14:foregroundMark x1="60125" y1="57000" x2="60125" y2="57000"/>
                        <a14:foregroundMark x1="58375" y1="53750" x2="57500" y2="51250"/>
                        <a14:foregroundMark x1="52000" y1="39375" x2="52000" y2="39375"/>
                        <a14:foregroundMark x1="51750" y1="37625" x2="51750" y2="37625"/>
                        <a14:foregroundMark x1="51250" y1="37000" x2="52000" y2="39250"/>
                        <a14:foregroundMark x1="45125" y1="44750" x2="45125" y2="44750"/>
                        <a14:foregroundMark x1="45125" y1="46500" x2="45125" y2="46500"/>
                        <a14:foregroundMark x1="43875" y1="46000" x2="43875" y2="46000"/>
                        <a14:foregroundMark x1="37000" y1="37625" x2="37000" y2="37625"/>
                        <a14:foregroundMark x1="37000" y1="38375" x2="37000" y2="38375"/>
                        <a14:foregroundMark x1="36375" y1="38750" x2="36375" y2="38750"/>
                        <a14:foregroundMark x1="35250" y1="42000" x2="35500" y2="47125"/>
                        <a14:foregroundMark x1="37375" y1="47625" x2="37375" y2="47625"/>
                        <a14:foregroundMark x1="42000" y1="47750" x2="42000" y2="47750"/>
                        <a14:foregroundMark x1="48250" y1="45625" x2="53250" y2="45750"/>
                        <a14:foregroundMark x1="54125" y1="45750" x2="54125" y2="45750"/>
                        <a14:foregroundMark x1="59002" y1="54750" x2="59875" y2="60500"/>
                        <a14:foregroundMark x1="58375" y1="50625" x2="59002" y2="54750"/>
                        <a14:foregroundMark x1="59875" y1="60500" x2="59000" y2="60750"/>
                        <a14:foregroundMark x1="57875" y1="69125" x2="57875" y2="69125"/>
                        <a14:foregroundMark x1="56125" y1="71750" x2="49500" y2="73750"/>
                        <a14:foregroundMark x1="48000" y1="73500" x2="48000" y2="73500"/>
                        <a14:foregroundMark x1="49375" y1="75750" x2="52250" y2="84750"/>
                        <a14:foregroundMark x1="52250" y1="84750" x2="52250" y2="84750"/>
                        <a14:foregroundMark x1="56625" y1="86125" x2="56625" y2="86125"/>
                        <a14:foregroundMark x1="57250" y1="83625" x2="57250" y2="83625"/>
                        <a14:foregroundMark x1="50000" y1="39250" x2="50000" y2="39250"/>
                        <a14:foregroundMark x1="50375" y1="38500" x2="50375" y2="38500"/>
                        <a14:foregroundMark x1="50375" y1="35250" x2="50375" y2="35250"/>
                        <a14:foregroundMark x1="50375" y1="34625" x2="50375" y2="34625"/>
                        <a14:foregroundMark x1="50625" y1="33000" x2="50250" y2="30125"/>
                        <a14:foregroundMark x1="48500" y1="26375" x2="48500" y2="26375"/>
                        <a14:foregroundMark x1="64500" y1="35000" x2="64500" y2="35000"/>
                        <a14:foregroundMark x1="66750" y1="38125" x2="66750" y2="38125"/>
                        <a14:foregroundMark x1="69625" y1="45625" x2="71625" y2="53125"/>
                        <a14:foregroundMark x1="71625" y1="53750" x2="72250" y2="56875"/>
                        <a14:foregroundMark x1="71625" y1="58125" x2="70625" y2="60750"/>
                        <a14:foregroundMark x1="69125" y1="61250" x2="68750" y2="63250"/>
                        <a14:foregroundMark x1="67625" y1="63000" x2="65625" y2="65375"/>
                        <a14:foregroundMark x1="65125" y1="66000" x2="65125" y2="66000"/>
                        <a14:foregroundMark x1="66000" y1="72250" x2="66000" y2="72250"/>
                        <a14:foregroundMark x1="66250" y1="74375" x2="65375" y2="77250"/>
                        <a14:foregroundMark x1="60375" y1="77500" x2="60375" y2="77500"/>
                        <a14:foregroundMark x1="57250" y1="76625" x2="50875" y2="76375"/>
                        <a14:foregroundMark x1="37000" y1="74000" x2="33750" y2="75250"/>
                        <a14:foregroundMark x1="30625" y1="74625" x2="30625" y2="74625"/>
                        <a14:foregroundMark x1="29250" y1="67125" x2="30875" y2="65875"/>
                        <a14:foregroundMark x1="27250" y1="48500" x2="29500" y2="52000"/>
                        <a14:foregroundMark x1="29750" y1="51250" x2="32750" y2="55875"/>
                        <a14:foregroundMark x1="25125" y1="65625" x2="25125" y2="65625"/>
                        <a14:foregroundMark x1="25375" y1="70250" x2="25375" y2="70250"/>
                        <a14:foregroundMark x1="28375" y1="71125" x2="28375" y2="71125"/>
                        <a14:foregroundMark x1="68750" y1="66750" x2="68750" y2="66750"/>
                        <a14:foregroundMark x1="70000" y1="70875" x2="70000" y2="70875"/>
                        <a14:foregroundMark x1="72875" y1="73750" x2="72875" y2="73750"/>
                        <a14:foregroundMark x1="72875" y1="73750" x2="72875" y2="73750"/>
                        <a14:foregroundMark x1="75125" y1="70500" x2="75125" y2="70500"/>
                        <a14:foregroundMark x1="75125" y1="68875" x2="75125" y2="68875"/>
                        <a14:foregroundMark x1="75250" y1="65625" x2="75250" y2="65625"/>
                        <a14:foregroundMark x1="74625" y1="65375" x2="74625" y2="65375"/>
                        <a14:foregroundMark x1="62750" y1="77500" x2="62750" y2="77500"/>
                        <a14:foregroundMark x1="62750" y1="79250" x2="62750" y2="79250"/>
                        <a14:foregroundMark x1="63375" y1="82375" x2="63375" y2="82375"/>
                        <a14:foregroundMark x1="65375" y1="89375" x2="65375" y2="89375"/>
                        <a14:foregroundMark x1="63875" y1="87875" x2="63875" y2="87875"/>
                        <a14:foregroundMark x1="40125" y1="83250" x2="40125" y2="83250"/>
                        <a14:foregroundMark x1="25500" y1="69750" x2="25500" y2="69750"/>
                        <a14:foregroundMark x1="25500" y1="69750" x2="25500" y2="69750"/>
                        <a14:foregroundMark x1="37625" y1="80625" x2="37625" y2="80625"/>
                        <a14:foregroundMark x1="38500" y1="82125" x2="38500" y2="82125"/>
                        <a14:foregroundMark x1="34125" y1="83250" x2="34125" y2="83250"/>
                        <a14:foregroundMark x1="36375" y1="84500" x2="36375" y2="84500"/>
                        <a14:foregroundMark x1="37000" y1="89375" x2="37000" y2="89375"/>
                        <a14:foregroundMark x1="45375" y1="92250" x2="45375" y2="92250"/>
                        <a14:foregroundMark x1="52375" y1="38500" x2="52375" y2="38500"/>
                        <a14:foregroundMark x1="52375" y1="38500" x2="52375" y2="38500"/>
                        <a14:foregroundMark x1="47750" y1="41000" x2="47750" y2="41000"/>
                        <a14:foregroundMark x1="48500" y1="41625" x2="48500" y2="41625"/>
                        <a14:foregroundMark x1="54875" y1="53250" x2="54875" y2="53250"/>
                        <a14:foregroundMark x1="57000" y1="57750" x2="57000" y2="57750"/>
                        <a14:foregroundMark x1="58375" y1="64250" x2="58375" y2="64250"/>
                        <a14:foregroundMark x1="59250" y1="68875" x2="59250" y2="68875"/>
                        <a14:foregroundMark x1="39625" y1="35625" x2="39625" y2="35625"/>
                        <a14:foregroundMark x1="39625" y1="35625" x2="39625" y2="35625"/>
                        <a14:foregroundMark x1="43625" y1="36375" x2="43625" y2="36375"/>
                        <a14:foregroundMark x1="44500" y1="37000" x2="44500" y2="37000"/>
                        <a14:foregroundMark x1="48625" y1="39375" x2="48625" y2="39375"/>
                        <a14:foregroundMark x1="55750" y1="42000" x2="55750" y2="42000"/>
                        <a14:foregroundMark x1="56625" y1="42000" x2="56625" y2="42000"/>
                        <a14:foregroundMark x1="62375" y1="46500" x2="62375" y2="46500"/>
                        <a14:foregroundMark x1="64125" y1="51750" x2="64125" y2="51750"/>
                        <a14:foregroundMark x1="64125" y1="52625" x2="64125" y2="52625"/>
                        <a14:foregroundMark x1="64500" y1="60500" x2="68000" y2="71375"/>
                        <a14:foregroundMark x1="68000" y1="71375" x2="67375" y2="71125"/>
                        <a14:foregroundMark x1="65375" y1="69125" x2="65375" y2="69125"/>
                        <a14:foregroundMark x1="65125" y1="73375" x2="65125" y2="73375"/>
                        <a14:foregroundMark x1="60125" y1="75750" x2="60125" y2="75750"/>
                        <a14:foregroundMark x1="55000" y1="86125" x2="55000" y2="86125"/>
                        <a14:foregroundMark x1="53750" y1="85250" x2="53750" y2="85250"/>
                        <a14:foregroundMark x1="49750" y1="85000" x2="49750" y2="85000"/>
                        <a14:foregroundMark x1="40250" y1="88750" x2="40250" y2="88750"/>
                        <a14:foregroundMark x1="39000" y1="87000" x2="39000" y2="87000"/>
                        <a14:foregroundMark x1="38375" y1="84375" x2="38375" y2="84375"/>
                        <a14:foregroundMark x1="37375" y1="81250" x2="37375" y2="81250"/>
                        <a14:foregroundMark x1="37250" y1="79250" x2="37250" y2="79250"/>
                        <a14:foregroundMark x1="37250" y1="78000" x2="37250" y2="78000"/>
                        <a14:foregroundMark x1="38750" y1="72000" x2="38750" y2="72000"/>
                        <a14:foregroundMark x1="31500" y1="20000" x2="30875" y2="20500"/>
                        <a14:foregroundMark x1="73975" y1="25375" x2="74500" y2="25750"/>
                        <a14:foregroundMark x1="73625" y1="25125" x2="73975" y2="25375"/>
                        <a14:foregroundMark x1="68875" y1="16250" x2="68875" y2="16250"/>
                        <a14:foregroundMark x1="29250" y1="17000" x2="29250" y2="17000"/>
                        <a14:foregroundMark x1="11875" y1="19875" x2="11875" y2="19875"/>
                        <a14:foregroundMark x1="34125" y1="30000" x2="34125" y2="30000"/>
                        <a14:foregroundMark x1="35500" y1="27250" x2="35500" y2="27250"/>
                        <a14:foregroundMark x1="36500" y1="27250" x2="36500" y2="27250"/>
                        <a14:foregroundMark x1="45375" y1="26000" x2="45375" y2="26000"/>
                        <a14:foregroundMark x1="47375" y1="25125" x2="47375" y2="25125"/>
                        <a14:foregroundMark x1="52250" y1="24875" x2="52250" y2="24875"/>
                        <a14:foregroundMark x1="54375" y1="24875" x2="54375" y2="24875"/>
                        <a14:foregroundMark x1="57000" y1="26250" x2="57000" y2="26250"/>
                        <a14:foregroundMark x1="29250" y1="14750" x2="29250" y2="14750"/>
                        <a14:foregroundMark x1="24875" y1="12500" x2="24875" y2="12500"/>
                        <a14:foregroundMark x1="15375" y1="22250" x2="15375" y2="22250"/>
                        <a14:foregroundMark x1="68875" y1="17625" x2="68875" y2="17625"/>
                        <a14:foregroundMark x1="75500" y1="25125" x2="75500" y2="25125"/>
                        <a14:foregroundMark x1="65375" y1="19625" x2="65375" y2="19625"/>
                        <a14:foregroundMark x1="70875" y1="16500" x2="70875" y2="16500"/>
                        <a14:foregroundMark x1="76625" y1="13875" x2="76625" y2="13875"/>
                        <a14:foregroundMark x1="81875" y1="21375" x2="81875" y2="21375"/>
                        <a14:foregroundMark x1="80125" y1="20875" x2="80125" y2="20875"/>
                        <a14:foregroundMark x1="82625" y1="25375" x2="82625" y2="25375"/>
                        <a14:foregroundMark x1="78000" y1="24875" x2="78000" y2="24875"/>
                        <a14:foregroundMark x1="70875" y1="12500" x2="70875" y2="12500"/>
                        <a14:foregroundMark x1="73375" y1="9500" x2="73375" y2="9500"/>
                        <a14:foregroundMark x1="25125" y1="41375" x2="25125" y2="41375"/>
                        <a14:foregroundMark x1="48000" y1="89375" x2="48000" y2="89375"/>
                        <a14:foregroundMark x1="60250" y1="89375" x2="60250" y2="89375"/>
                        <a14:foregroundMark x1="63250" y1="90375" x2="63250" y2="90375"/>
                        <a14:foregroundMark x1="56250" y1="90875" x2="56250" y2="90875"/>
                        <a14:foregroundMark x1="50500" y1="90125" x2="50500" y2="90125"/>
                        <a14:foregroundMark x1="37750" y1="90375" x2="37750" y2="90375"/>
                        <a14:foregroundMark x1="40000" y1="92125" x2="40000" y2="92125"/>
                        <a14:foregroundMark x1="47500" y1="91375" x2="47500" y2="91375"/>
                        <a14:foregroundMark x1="47250" y1="91125" x2="47250" y2="91125"/>
                        <a14:foregroundMark x1="44250" y1="90625" x2="44250" y2="90625"/>
                        <a14:foregroundMark x1="40000" y1="90625" x2="40000" y2="90625"/>
                        <a14:foregroundMark x1="41750" y1="90375" x2="41750" y2="90375"/>
                        <a14:foregroundMark x1="42750" y1="90375" x2="46000" y2="90875"/>
                        <a14:foregroundMark x1="46500" y1="90875" x2="47750" y2="91625"/>
                        <a14:foregroundMark x1="51750" y1="91125" x2="51750" y2="91125"/>
                        <a14:foregroundMark x1="55500" y1="91125" x2="55500" y2="91125"/>
                        <a14:foregroundMark x1="55750" y1="90875" x2="57250" y2="90625"/>
                        <a14:foregroundMark x1="59250" y1="90125" x2="59250" y2="90125"/>
                        <a14:foregroundMark x1="59250" y1="90125" x2="57750" y2="90875"/>
                        <a14:foregroundMark x1="55250" y1="91625" x2="55250" y2="91625"/>
                        <a14:foregroundMark x1="53750" y1="91625" x2="53750" y2="91625"/>
                        <a14:foregroundMark x1="48500" y1="92375" x2="47500" y2="92875"/>
                        <a14:foregroundMark x1="41750" y1="92875" x2="43000" y2="93125"/>
                        <a14:foregroundMark x1="52750" y1="92625" x2="52750" y2="92625"/>
                        <a14:foregroundMark x1="57500" y1="91125" x2="59000" y2="91875"/>
                        <a14:foregroundMark x1="58750" y1="93875" x2="58750" y2="93875"/>
                        <a14:foregroundMark x1="51000" y1="94625" x2="51000" y2="94625"/>
                        <a14:foregroundMark x1="45250" y1="94375" x2="45250" y2="94375"/>
                        <a14:foregroundMark x1="40750" y1="95125" x2="40750" y2="95125"/>
                        <a14:foregroundMark x1="60250" y1="94625" x2="60250" y2="94625"/>
                        <a14:foregroundMark x1="50000" y1="95375" x2="50000" y2="95375"/>
                        <a14:foregroundMark x1="39250" y1="94625" x2="39250" y2="94625"/>
                        <a14:foregroundMark x1="38000" y1="94875" x2="38000" y2="94875"/>
                        <a14:foregroundMark x1="45750" y1="94625" x2="45750" y2="94625"/>
                        <a14:foregroundMark x1="46000" y1="96125" x2="46000" y2="96125"/>
                        <a14:foregroundMark x1="54750" y1="95125" x2="54750" y2="95125"/>
                        <a14:foregroundMark x1="58000" y1="95125" x2="58000" y2="95125"/>
                        <a14:backgroundMark x1="33500" y1="25500" x2="33500" y2="25500"/>
                        <a14:backgroundMark x1="34625" y1="26000" x2="34625" y2="26000"/>
                        <a14:backgroundMark x1="33750" y1="25375" x2="33750" y2="25375"/>
                        <a14:backgroundMark x1="32875" y1="24250" x2="32875" y2="24250"/>
                        <a14:backgroundMark x1="33875" y1="25375" x2="33875" y2="25375"/>
                        <a14:backgroundMark x1="33250" y1="25375" x2="33250" y2="25375"/>
                        <a14:backgroundMark x1="77125" y1="23625" x2="77125" y2="23625"/>
                        <a14:backgroundMark x1="74250" y1="25375" x2="74250" y2="25375"/>
                        <a14:backgroundMark x1="73750" y1="25125" x2="73750" y2="25125"/>
                        <a14:backgroundMark x1="82875" y1="23750" x2="82875" y2="23750"/>
                        <a14:backgroundMark x1="83250" y1="25125" x2="83250" y2="25125"/>
                        <a14:backgroundMark x1="83250" y1="24625" x2="83250" y2="24625"/>
                        <a14:backgroundMark x1="76625" y1="14125" x2="76625" y2="14125"/>
                        <a14:backgroundMark x1="57500" y1="15375" x2="57500" y2="15375"/>
                        <a14:backgroundMark x1="56875" y1="15000" x2="56875" y2="15000"/>
                        <a14:backgroundMark x1="49125" y1="15250" x2="49125" y2="15250"/>
                        <a14:backgroundMark x1="49125" y1="15375" x2="49125" y2="15375"/>
                        <a14:backgroundMark x1="53125" y1="23750" x2="53125" y2="23750"/>
                        <a14:backgroundMark x1="52875" y1="20875" x2="52875" y2="20875"/>
                        <a14:backgroundMark x1="52875" y1="20500" x2="52875" y2="20500"/>
                        <a14:backgroundMark x1="49750" y1="17375" x2="49750" y2="17375"/>
                        <a14:backgroundMark x1="49500" y1="16750" x2="49500" y2="16750"/>
                        <a14:backgroundMark x1="80000" y1="34750" x2="80000" y2="34750"/>
                        <a14:backgroundMark x1="79750" y1="34375" x2="79750" y2="34375"/>
                        <a14:backgroundMark x1="80375" y1="34375" x2="80375" y2="34375"/>
                        <a14:backgroundMark x1="80125" y1="34750" x2="80125" y2="34750"/>
                        <a14:backgroundMark x1="80000" y1="34750" x2="80000" y2="34750"/>
                        <a14:backgroundMark x1="76375" y1="23125" x2="76375" y2="23125"/>
                        <a14:backgroundMark x1="76625" y1="22500" x2="76625" y2="22500"/>
                        <a14:backgroundMark x1="76625" y1="22875" x2="76625" y2="22875"/>
                        <a14:backgroundMark x1="73750" y1="25125" x2="73750" y2="25125"/>
                        <a14:backgroundMark x1="73375" y1="25375" x2="73375" y2="25375"/>
                        <a14:backgroundMark x1="73625" y1="24875" x2="73625" y2="24875"/>
                        <a14:backgroundMark x1="74000" y1="25375" x2="74000" y2="25375"/>
                        <a14:backgroundMark x1="73625" y1="25500" x2="73625" y2="25500"/>
                        <a14:backgroundMark x1="80125" y1="20750" x2="80125" y2="20750"/>
                        <a14:backgroundMark x1="76625" y1="14375" x2="76625" y2="14375"/>
                        <a14:backgroundMark x1="33750" y1="25125" x2="33750" y2="25125"/>
                        <a14:backgroundMark x1="33000" y1="25125" x2="33000" y2="25125"/>
                        <a14:backgroundMark x1="33750" y1="24875" x2="33750" y2="24875"/>
                        <a14:backgroundMark x1="34125" y1="26250" x2="34125" y2="26250"/>
                        <a14:backgroundMark x1="18000" y1="29750" x2="18000" y2="29750"/>
                        <a14:backgroundMark x1="17875" y1="29750" x2="17875" y2="29750"/>
                        <a14:backgroundMark x1="16500" y1="28625" x2="16500" y2="28625"/>
                        <a14:backgroundMark x1="16250" y1="28375" x2="16250" y2="28375"/>
                        <a14:backgroundMark x1="31875" y1="20500" x2="31875" y2="20500"/>
                        <a14:backgroundMark x1="30875" y1="22250" x2="30875" y2="22250"/>
                        <a14:backgroundMark x1="29750" y1="22250" x2="29750" y2="22250"/>
                        <a14:backgroundMark x1="31750" y1="22000" x2="31750" y2="22000"/>
                        <a14:backgroundMark x1="30125" y1="22000" x2="30125" y2="22000"/>
                        <a14:backgroundMark x1="29750" y1="21750" x2="29750" y2="21750"/>
                        <a14:backgroundMark x1="31000" y1="18000" x2="31000" y2="18000"/>
                        <a14:backgroundMark x1="31250" y1="17625" x2="31250" y2="17625"/>
                        <a14:backgroundMark x1="36500" y1="15250" x2="36500" y2="15250"/>
                        <a14:backgroundMark x1="35250" y1="27250" x2="35250" y2="27250"/>
                        <a14:backgroundMark x1="53125" y1="24000" x2="53125" y2="24000"/>
                        <a14:backgroundMark x1="25375" y1="32125" x2="25375" y2="32125"/>
                        <a14:backgroundMark x1="24500" y1="32375" x2="24500" y2="32375"/>
                        <a14:backgroundMark x1="25125" y1="32125" x2="25125" y2="32125"/>
                        <a14:backgroundMark x1="24875" y1="31875" x2="24250" y2="31875"/>
                        <a14:backgroundMark x1="17875" y1="29250" x2="17875" y2="29250"/>
                        <a14:backgroundMark x1="31500" y1="21625" x2="31500" y2="21625"/>
                        <a14:backgroundMark x1="31875" y1="21750" x2="31875" y2="21750"/>
                        <a14:backgroundMark x1="31750" y1="21750" x2="31750" y2="21750"/>
                        <a14:backgroundMark x1="30375" y1="19625" x2="30375" y2="19625"/>
                        <a14:backgroundMark x1="30000" y1="19375" x2="30000" y2="19375"/>
                        <a14:backgroundMark x1="36375" y1="15250" x2="36375" y2="15250"/>
                        <a14:backgroundMark x1="36250" y1="15125" x2="36250" y2="15125"/>
                        <a14:backgroundMark x1="49250" y1="15375" x2="49250" y2="15375"/>
                        <a14:backgroundMark x1="49000" y1="15375" x2="49000" y2="15375"/>
                        <a14:backgroundMark x1="49250" y1="15500" x2="49250" y2="15500"/>
                        <a14:backgroundMark x1="48875" y1="15500" x2="48875" y2="15500"/>
                        <a14:backgroundMark x1="36250" y1="15750" x2="36250" y2="15750"/>
                        <a14:backgroundMark x1="78000" y1="23750" x2="78000" y2="23750"/>
                        <a14:backgroundMark x1="74250" y1="25625" x2="74250" y2="25625"/>
                        <a14:backgroundMark x1="73750" y1="25375" x2="73750" y2="25375"/>
                        <a14:backgroundMark x1="31625" y1="20125" x2="31625" y2="20125"/>
                        <a14:backgroundMark x1="36625" y1="15125" x2="36625" y2="15125"/>
                        <a14:backgroundMark x1="36250" y1="15000" x2="36250" y2="15000"/>
                        <a14:backgroundMark x1="49125" y1="15000" x2="49125" y2="15000"/>
                        <a14:backgroundMark x1="31625" y1="21375" x2="31625" y2="21375"/>
                        <a14:backgroundMark x1="30875" y1="20625" x2="30875" y2="20625"/>
                        <a14:backgroundMark x1="30250" y1="19000" x2="30250" y2="19000"/>
                        <a14:backgroundMark x1="30875" y1="20500" x2="30875" y2="20500"/>
                        <a14:backgroundMark x1="31625" y1="19875" x2="31625" y2="19875"/>
                        <a14:backgroundMark x1="65250" y1="19500" x2="65250" y2="19500"/>
                        <a14:backgroundMark x1="65625" y1="19875" x2="65625" y2="19875"/>
                        <a14:backgroundMark x1="65250" y1="19875" x2="65250" y2="19875"/>
                        <a14:backgroundMark x1="65750" y1="19500" x2="65750" y2="19500"/>
                        <a14:backgroundMark x1="65375" y1="19500" x2="65375" y2="19500"/>
                        <a14:backgroundMark x1="75625" y1="24750" x2="75625" y2="24750"/>
                        <a14:backgroundMark x1="75625" y1="25125" x2="75625" y2="25125"/>
                        <a14:backgroundMark x1="75375" y1="25125" x2="75375" y2="25125"/>
                        <a14:backgroundMark x1="73750" y1="25625" x2="73750" y2="25625"/>
                        <a14:backgroundMark x1="76750" y1="13875" x2="76750" y2="13875"/>
                        <a14:backgroundMark x1="76500" y1="14000" x2="76500" y2="14000"/>
                        <a14:backgroundMark x1="76625" y1="13875" x2="76625" y2="13875"/>
                        <a14:backgroundMark x1="83500" y1="24625" x2="83500" y2="24625"/>
                        <a14:backgroundMark x1="83125" y1="24500" x2="83125" y2="24500"/>
                        <a14:backgroundMark x1="80000" y1="34625" x2="80000" y2="34625"/>
                        <a14:backgroundMark x1="60750" y1="54750" x2="60750" y2="54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367" t="6165" r="9726" b="7722"/>
          <a:stretch/>
        </p:blipFill>
        <p:spPr bwMode="auto">
          <a:xfrm>
            <a:off x="768113" y="3629868"/>
            <a:ext cx="1068568" cy="11233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750832F-1A4C-4866-BAB6-6B3B6B0227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1343" y="5386094"/>
            <a:ext cx="999281" cy="1037316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A9C7F73B-8CD0-4B5F-9AA5-983274EFB3AB}"/>
              </a:ext>
            </a:extLst>
          </p:cNvPr>
          <p:cNvSpPr txBox="1"/>
          <p:nvPr/>
        </p:nvSpPr>
        <p:spPr>
          <a:xfrm>
            <a:off x="1330122" y="8249944"/>
            <a:ext cx="42291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CO" sz="2400" b="1" i="0" dirty="0">
                <a:solidFill>
                  <a:srgbClr val="333333"/>
                </a:solidFill>
                <a:effectLst/>
                <a:latin typeface="Bahnschrift SemiCondensed" panose="020B0502040204020203" pitchFamily="34" charset="0"/>
              </a:rPr>
              <a:t>ESTORNUDOS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B35DE445-842E-4855-A342-594BBF80C9B9}"/>
              </a:ext>
            </a:extLst>
          </p:cNvPr>
          <p:cNvSpPr txBox="1"/>
          <p:nvPr/>
        </p:nvSpPr>
        <p:spPr>
          <a:xfrm>
            <a:off x="100649" y="7359476"/>
            <a:ext cx="2260358" cy="515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CO" sz="2400" b="1" i="0" dirty="0">
                <a:solidFill>
                  <a:srgbClr val="333333"/>
                </a:solidFill>
                <a:effectLst/>
                <a:latin typeface="Bahnschrift SemiCondensed" panose="020B0502040204020203" pitchFamily="34" charset="0"/>
              </a:rPr>
              <a:t>FATIGA</a:t>
            </a:r>
          </a:p>
          <a:p>
            <a:pPr algn="ctr" fontAlgn="base"/>
            <a:r>
              <a:rPr lang="es-CO" sz="2400" b="1" i="0" dirty="0">
                <a:solidFill>
                  <a:srgbClr val="333333"/>
                </a:solidFill>
                <a:effectLst/>
                <a:latin typeface="Bahnschrift SemiCondensed" panose="020B0502040204020203" pitchFamily="34" charset="0"/>
              </a:rPr>
              <a:t>(LEVE O SEVERA)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5AEDAF6B-7FB5-402F-A063-A0108A5EEF58}"/>
              </a:ext>
            </a:extLst>
          </p:cNvPr>
          <p:cNvSpPr txBox="1"/>
          <p:nvPr/>
        </p:nvSpPr>
        <p:spPr>
          <a:xfrm>
            <a:off x="524361" y="4681918"/>
            <a:ext cx="155607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CO" sz="2400" b="1" i="0" dirty="0">
                <a:solidFill>
                  <a:srgbClr val="333333"/>
                </a:solidFill>
                <a:effectLst/>
                <a:latin typeface="Bahnschrift SemiCondensed" panose="020B0502040204020203" pitchFamily="34" charset="0"/>
              </a:rPr>
              <a:t>DOLOR DE</a:t>
            </a:r>
          </a:p>
          <a:p>
            <a:pPr algn="ctr" fontAlgn="base"/>
            <a:r>
              <a:rPr lang="es-CO" sz="2400" b="1" i="0" dirty="0">
                <a:solidFill>
                  <a:srgbClr val="333333"/>
                </a:solidFill>
                <a:effectLst/>
                <a:latin typeface="Bahnschrift SemiCondensed" panose="020B0502040204020203" pitchFamily="34" charset="0"/>
              </a:rPr>
              <a:t>CABEZA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2F8320E-5A7C-4B0E-B447-BA07A352079E}"/>
              </a:ext>
            </a:extLst>
          </p:cNvPr>
          <p:cNvSpPr txBox="1"/>
          <p:nvPr/>
        </p:nvSpPr>
        <p:spPr>
          <a:xfrm>
            <a:off x="4893972" y="4507537"/>
            <a:ext cx="167054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CO" sz="2400" b="1" i="0" dirty="0">
                <a:solidFill>
                  <a:srgbClr val="333333"/>
                </a:solidFill>
                <a:effectLst/>
                <a:latin typeface="Bahnschrift SemiCondensed" panose="020B0502040204020203" pitchFamily="34" charset="0"/>
              </a:rPr>
              <a:t>SECRECIÓN</a:t>
            </a:r>
          </a:p>
          <a:p>
            <a:pPr algn="ctr" fontAlgn="base"/>
            <a:r>
              <a:rPr lang="es-CO" sz="2400" b="1" i="0" dirty="0">
                <a:solidFill>
                  <a:srgbClr val="333333"/>
                </a:solidFill>
                <a:effectLst/>
                <a:latin typeface="Bahnschrift SemiCondensed" panose="020B0502040204020203" pitchFamily="34" charset="0"/>
              </a:rPr>
              <a:t>NASAL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342B1EB2-44DB-41FC-9125-B76DD6B616C4}"/>
              </a:ext>
            </a:extLst>
          </p:cNvPr>
          <p:cNvSpPr txBox="1"/>
          <p:nvPr/>
        </p:nvSpPr>
        <p:spPr>
          <a:xfrm>
            <a:off x="5086457" y="7245312"/>
            <a:ext cx="1533781" cy="515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CO" sz="2400" b="1" i="0" dirty="0">
                <a:solidFill>
                  <a:srgbClr val="333333"/>
                </a:solidFill>
                <a:effectLst/>
                <a:latin typeface="Bahnschrift SemiCondensed" panose="020B0502040204020203" pitchFamily="34" charset="0"/>
              </a:rPr>
              <a:t>DOLOR DE</a:t>
            </a:r>
          </a:p>
          <a:p>
            <a:pPr algn="ctr" fontAlgn="base"/>
            <a:r>
              <a:rPr lang="es-CO" sz="2400" b="1" i="0" dirty="0">
                <a:solidFill>
                  <a:srgbClr val="333333"/>
                </a:solidFill>
                <a:effectLst/>
                <a:latin typeface="Bahnschrift SemiCondensed" panose="020B0502040204020203" pitchFamily="34" charset="0"/>
              </a:rPr>
              <a:t>GARGANTA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F2F5C532-47B7-484B-9018-40D60B55AE94}"/>
              </a:ext>
            </a:extLst>
          </p:cNvPr>
          <p:cNvSpPr txBox="1"/>
          <p:nvPr/>
        </p:nvSpPr>
        <p:spPr>
          <a:xfrm>
            <a:off x="2423863" y="3932842"/>
            <a:ext cx="20635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333333"/>
                </a:solidFill>
                <a:latin typeface="Bahnschrift SemiCondensed" panose="020B0502040204020203" pitchFamily="34" charset="0"/>
              </a:rPr>
              <a:t>EL OLFATO Y GUSTO</a:t>
            </a:r>
          </a:p>
          <a:p>
            <a:pPr algn="ctr"/>
            <a:r>
              <a:rPr lang="es-CO" sz="2400" b="1" dirty="0">
                <a:solidFill>
                  <a:srgbClr val="083DE8"/>
                </a:solidFill>
                <a:latin typeface="Bahnschrift SemiCondensed" panose="020B0502040204020203" pitchFamily="34" charset="0"/>
              </a:rPr>
              <a:t>SE MANTINEN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7D4C7AF2-F9D5-4C70-A796-2A7B623C3C72}"/>
              </a:ext>
            </a:extLst>
          </p:cNvPr>
          <p:cNvSpPr/>
          <p:nvPr/>
        </p:nvSpPr>
        <p:spPr>
          <a:xfrm>
            <a:off x="2275242" y="5648226"/>
            <a:ext cx="2340000" cy="1399672"/>
          </a:xfrm>
          <a:prstGeom prst="rect">
            <a:avLst/>
          </a:prstGeom>
          <a:solidFill>
            <a:srgbClr val="92D050"/>
          </a:solidFill>
          <a:ln w="28575">
            <a:solidFill>
              <a:srgbClr val="FB75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bg1"/>
                </a:solidFill>
              </a:rPr>
              <a:t>SÍNTOMAS DEL ÓMICRON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66" name="Paralelogramo 65">
            <a:extLst>
              <a:ext uri="{FF2B5EF4-FFF2-40B4-BE49-F238E27FC236}">
                <a16:creationId xmlns:a16="http://schemas.microsoft.com/office/drawing/2014/main" id="{9BFDD613-E568-48BA-802F-03C8A92CB65E}"/>
              </a:ext>
            </a:extLst>
          </p:cNvPr>
          <p:cNvSpPr/>
          <p:nvPr/>
        </p:nvSpPr>
        <p:spPr>
          <a:xfrm>
            <a:off x="3460527" y="2158915"/>
            <a:ext cx="3132000" cy="1434874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83D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i="1" dirty="0">
                <a:solidFill>
                  <a:schemeClr val="bg1"/>
                </a:solidFill>
              </a:rPr>
              <a:t>LA IMPORTANCIA DE LA VARIANTE </a:t>
            </a:r>
            <a:r>
              <a:rPr lang="es-CO" sz="1800" i="1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ÓMICRON RADICA EN SU</a:t>
            </a:r>
            <a:r>
              <a:rPr lang="es-ES" i="1" dirty="0">
                <a:solidFill>
                  <a:schemeClr val="bg1"/>
                </a:solidFill>
              </a:rPr>
              <a:t> </a:t>
            </a:r>
            <a:r>
              <a:rPr lang="es-ES" b="1" i="1" dirty="0">
                <a:solidFill>
                  <a:schemeClr val="accent1">
                    <a:lumMod val="75000"/>
                  </a:schemeClr>
                </a:solidFill>
              </a:rPr>
              <a:t>TRANSMISIBILIDAD</a:t>
            </a:r>
            <a:endParaRPr lang="es-CO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9" name="Paralelogramo 68">
            <a:extLst>
              <a:ext uri="{FF2B5EF4-FFF2-40B4-BE49-F238E27FC236}">
                <a16:creationId xmlns:a16="http://schemas.microsoft.com/office/drawing/2014/main" id="{0F36CD8F-77D5-4DAE-966F-761878AB1E1B}"/>
              </a:ext>
            </a:extLst>
          </p:cNvPr>
          <p:cNvSpPr/>
          <p:nvPr/>
        </p:nvSpPr>
        <p:spPr>
          <a:xfrm>
            <a:off x="263198" y="2171967"/>
            <a:ext cx="3132000" cy="1434874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83D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i="1" dirty="0">
                <a:solidFill>
                  <a:schemeClr val="bg1"/>
                </a:solidFill>
              </a:rPr>
              <a:t>EL </a:t>
            </a:r>
            <a:r>
              <a:rPr lang="es-CO" sz="1800" b="1" i="1" kern="1800" dirty="0">
                <a:solidFill>
                  <a:srgbClr val="083DE8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ÓMICRON</a:t>
            </a:r>
            <a:r>
              <a:rPr lang="es-CO" sz="1800" i="1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ES UNA VARIANTE </a:t>
            </a:r>
            <a:r>
              <a:rPr lang="es-CO" sz="1800" b="1" i="1" kern="1800" dirty="0">
                <a:solidFill>
                  <a:srgbClr val="083DE8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COVID 19</a:t>
            </a:r>
            <a:endParaRPr lang="es-CO" sz="1800" b="1" i="1" dirty="0">
              <a:solidFill>
                <a:srgbClr val="083DE8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1" name="Conector: curvado 70">
            <a:extLst>
              <a:ext uri="{FF2B5EF4-FFF2-40B4-BE49-F238E27FC236}">
                <a16:creationId xmlns:a16="http://schemas.microsoft.com/office/drawing/2014/main" id="{502F4EBE-86BE-4E25-BFE1-1B104BA36470}"/>
              </a:ext>
            </a:extLst>
          </p:cNvPr>
          <p:cNvCxnSpPr>
            <a:stCxn id="63" idx="1"/>
            <a:endCxn id="55" idx="0"/>
          </p:cNvCxnSpPr>
          <p:nvPr/>
        </p:nvCxnSpPr>
        <p:spPr>
          <a:xfrm rot="10800000" flipV="1">
            <a:off x="1230828" y="6348062"/>
            <a:ext cx="1044414" cy="1011414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Conector: curvado 73">
            <a:extLst>
              <a:ext uri="{FF2B5EF4-FFF2-40B4-BE49-F238E27FC236}">
                <a16:creationId xmlns:a16="http://schemas.microsoft.com/office/drawing/2014/main" id="{797C8691-7A03-425B-B0DE-5185002145AE}"/>
              </a:ext>
            </a:extLst>
          </p:cNvPr>
          <p:cNvCxnSpPr>
            <a:cxnSpLocks/>
            <a:stCxn id="63" idx="3"/>
            <a:endCxn id="62" idx="0"/>
          </p:cNvCxnSpPr>
          <p:nvPr/>
        </p:nvCxnSpPr>
        <p:spPr>
          <a:xfrm>
            <a:off x="4615242" y="6348062"/>
            <a:ext cx="1238106" cy="897250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6" name="Conector: curvado 75">
            <a:extLst>
              <a:ext uri="{FF2B5EF4-FFF2-40B4-BE49-F238E27FC236}">
                <a16:creationId xmlns:a16="http://schemas.microsoft.com/office/drawing/2014/main" id="{B6A315DD-2C8E-4F27-A61D-0D806C9B4D59}"/>
              </a:ext>
            </a:extLst>
          </p:cNvPr>
          <p:cNvCxnSpPr>
            <a:stCxn id="63" idx="3"/>
            <a:endCxn id="59" idx="2"/>
          </p:cNvCxnSpPr>
          <p:nvPr/>
        </p:nvCxnSpPr>
        <p:spPr>
          <a:xfrm flipV="1">
            <a:off x="4615242" y="5338534"/>
            <a:ext cx="1114001" cy="1009528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8" name="Conector: curvado 77">
            <a:extLst>
              <a:ext uri="{FF2B5EF4-FFF2-40B4-BE49-F238E27FC236}">
                <a16:creationId xmlns:a16="http://schemas.microsoft.com/office/drawing/2014/main" id="{801AB5E9-94F3-4141-A7CF-759EADF6F738}"/>
              </a:ext>
            </a:extLst>
          </p:cNvPr>
          <p:cNvCxnSpPr>
            <a:cxnSpLocks/>
            <a:stCxn id="63" idx="1"/>
            <a:endCxn id="57" idx="2"/>
          </p:cNvCxnSpPr>
          <p:nvPr/>
        </p:nvCxnSpPr>
        <p:spPr>
          <a:xfrm rot="10800000">
            <a:off x="1302398" y="5512916"/>
            <a:ext cx="972844" cy="835147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id="{F34BE5CB-A16A-4E0D-811D-19853EC65385}"/>
              </a:ext>
            </a:extLst>
          </p:cNvPr>
          <p:cNvCxnSpPr>
            <a:stCxn id="63" idx="2"/>
            <a:endCxn id="53" idx="0"/>
          </p:cNvCxnSpPr>
          <p:nvPr/>
        </p:nvCxnSpPr>
        <p:spPr>
          <a:xfrm flipH="1">
            <a:off x="3444672" y="7047898"/>
            <a:ext cx="570" cy="12020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de flecha 82">
            <a:extLst>
              <a:ext uri="{FF2B5EF4-FFF2-40B4-BE49-F238E27FC236}">
                <a16:creationId xmlns:a16="http://schemas.microsoft.com/office/drawing/2014/main" id="{B183F6BD-4BC6-491C-8BE0-10A31F2C48A5}"/>
              </a:ext>
            </a:extLst>
          </p:cNvPr>
          <p:cNvCxnSpPr>
            <a:stCxn id="63" idx="0"/>
            <a:endCxn id="64" idx="2"/>
          </p:cNvCxnSpPr>
          <p:nvPr/>
        </p:nvCxnSpPr>
        <p:spPr>
          <a:xfrm flipV="1">
            <a:off x="3445242" y="5133171"/>
            <a:ext cx="10390" cy="5150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B823B8A8-F9C6-47A9-9B43-6D38B73D54C4}"/>
              </a:ext>
            </a:extLst>
          </p:cNvPr>
          <p:cNvSpPr txBox="1"/>
          <p:nvPr/>
        </p:nvSpPr>
        <p:spPr>
          <a:xfrm>
            <a:off x="723613" y="9332329"/>
            <a:ext cx="5497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i="1" dirty="0">
                <a:solidFill>
                  <a:schemeClr val="accent5">
                    <a:lumMod val="50000"/>
                  </a:schemeClr>
                </a:solidFill>
                <a:latin typeface="Brush Script MT" panose="03060802040406070304" pitchFamily="66" charset="0"/>
              </a:rPr>
              <a:t>MÉTODOS DE PREVENCIÓN Y CUIDADO</a:t>
            </a:r>
            <a:endParaRPr lang="es-CO" sz="2400" b="1" i="1" dirty="0">
              <a:solidFill>
                <a:schemeClr val="accent5">
                  <a:lumMod val="50000"/>
                </a:schemeClr>
              </a:solidFill>
              <a:latin typeface="Brush Script MT" panose="03060802040406070304" pitchFamily="66" charset="0"/>
            </a:endParaRPr>
          </a:p>
        </p:txBody>
      </p:sp>
      <p:pic>
        <p:nvPicPr>
          <p:cNvPr id="117" name="Gráfico 116" descr="Aguja con relleno sólido">
            <a:extLst>
              <a:ext uri="{FF2B5EF4-FFF2-40B4-BE49-F238E27FC236}">
                <a16:creationId xmlns:a16="http://schemas.microsoft.com/office/drawing/2014/main" id="{24B6CB0B-F3B2-458F-808F-EB3F5717910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35279" y="10433860"/>
            <a:ext cx="914400" cy="914400"/>
          </a:xfrm>
          <a:prstGeom prst="rect">
            <a:avLst/>
          </a:prstGeom>
        </p:spPr>
      </p:pic>
      <p:pic>
        <p:nvPicPr>
          <p:cNvPr id="119" name="Gráfico 118" descr="Lenguaje de Signos con relleno sólido">
            <a:extLst>
              <a:ext uri="{FF2B5EF4-FFF2-40B4-BE49-F238E27FC236}">
                <a16:creationId xmlns:a16="http://schemas.microsoft.com/office/drawing/2014/main" id="{9614146A-EDD4-490C-B0E6-01CF65BE8D4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698880" y="10589260"/>
            <a:ext cx="914400" cy="914400"/>
          </a:xfrm>
          <a:prstGeom prst="rect">
            <a:avLst/>
          </a:prstGeom>
        </p:spPr>
      </p:pic>
      <p:pic>
        <p:nvPicPr>
          <p:cNvPr id="121" name="Gráfico 120" descr="Flecha circular con relleno sólido">
            <a:extLst>
              <a:ext uri="{FF2B5EF4-FFF2-40B4-BE49-F238E27FC236}">
                <a16:creationId xmlns:a16="http://schemas.microsoft.com/office/drawing/2014/main" id="{35257FF8-BCB5-4145-9479-71D35A4092E1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985298" y="12473176"/>
            <a:ext cx="914400" cy="914400"/>
          </a:xfrm>
          <a:prstGeom prst="rect">
            <a:avLst/>
          </a:prstGeom>
        </p:spPr>
      </p:pic>
      <p:pic>
        <p:nvPicPr>
          <p:cNvPr id="123" name="Gráfico 122" descr="Agua con relleno sólido">
            <a:extLst>
              <a:ext uri="{FF2B5EF4-FFF2-40B4-BE49-F238E27FC236}">
                <a16:creationId xmlns:a16="http://schemas.microsoft.com/office/drawing/2014/main" id="{A4D29CA1-B5BA-4DB7-941A-76008707C88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567447" y="10474733"/>
            <a:ext cx="505169" cy="505169"/>
          </a:xfrm>
          <a:prstGeom prst="rect">
            <a:avLst/>
          </a:prstGeom>
        </p:spPr>
      </p:pic>
      <p:pic>
        <p:nvPicPr>
          <p:cNvPr id="125" name="Gráfico 124" descr="Casa con relleno sólido">
            <a:extLst>
              <a:ext uri="{FF2B5EF4-FFF2-40B4-BE49-F238E27FC236}">
                <a16:creationId xmlns:a16="http://schemas.microsoft.com/office/drawing/2014/main" id="{1194D949-E25E-4F49-A315-4A8A571235D4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80583" y="12620503"/>
            <a:ext cx="914400" cy="914400"/>
          </a:xfrm>
          <a:prstGeom prst="rect">
            <a:avLst/>
          </a:prstGeom>
        </p:spPr>
      </p:pic>
      <p:pic>
        <p:nvPicPr>
          <p:cNvPr id="1029" name="Gráfico 1028" descr="Lengua con relleno sólido">
            <a:extLst>
              <a:ext uri="{FF2B5EF4-FFF2-40B4-BE49-F238E27FC236}">
                <a16:creationId xmlns:a16="http://schemas.microsoft.com/office/drawing/2014/main" id="{6BDD27D0-723C-422B-8373-268D862DA1FF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308930" y="3760098"/>
            <a:ext cx="914400" cy="914400"/>
          </a:xfrm>
          <a:prstGeom prst="rect">
            <a:avLst/>
          </a:prstGeom>
        </p:spPr>
      </p:pic>
      <p:pic>
        <p:nvPicPr>
          <p:cNvPr id="1038" name="Picture 14" descr="36 ideas de Tapabocas | actividades, preescolar, dibujos para preescolar">
            <a:extLst>
              <a:ext uri="{FF2B5EF4-FFF2-40B4-BE49-F238E27FC236}">
                <a16:creationId xmlns:a16="http://schemas.microsoft.com/office/drawing/2014/main" id="{64B854E8-BE04-4FD5-824F-56FD86E8B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ackgroundRemoval t="10000" b="90000" l="10000" r="90000">
                        <a14:foregroundMark x1="47234" y1="56962" x2="62553" y2="60127"/>
                        <a14:foregroundMark x1="54043" y1="44304" x2="43404" y2="48734"/>
                        <a14:foregroundMark x1="52766" y1="74051" x2="47660" y2="702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3" y="12320524"/>
            <a:ext cx="1518769" cy="102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Símbolo distancia de seguridad. Icono plano lineal hombres con flechas en  color negro vector de Stock | Adobe Stock">
            <a:extLst>
              <a:ext uri="{FF2B5EF4-FFF2-40B4-BE49-F238E27FC236}">
                <a16:creationId xmlns:a16="http://schemas.microsoft.com/office/drawing/2014/main" id="{F88A814F-C188-4734-865E-C9A20E182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BEBA8EAE-BF5A-486C-A8C5-ECC9F3942E4B}">
                <a14:imgProps xmlns:a14="http://schemas.microsoft.com/office/drawing/2010/main">
                  <a14:imgLayer r:embed="rId25">
                    <a14:imgEffect>
                      <a14:backgroundRemoval t="10000" b="90000" l="10000" r="90000">
                        <a14:foregroundMark x1="24167" y1="28333" x2="23056" y2="29722"/>
                        <a14:foregroundMark x1="42222" y1="50556" x2="63611" y2="51111"/>
                        <a14:foregroundMark x1="81858" y1="46624" x2="82500" y2="47500"/>
                        <a14:foregroundMark x1="79174" y1="42964" x2="81103" y2="45595"/>
                        <a14:foregroundMark x1="76389" y1="39167" x2="77687" y2="40937"/>
                        <a14:foregroundMark x1="78056" y1="28611" x2="71111" y2="28333"/>
                        <a14:backgroundMark x1="80000" y1="43889" x2="79722" y2="41389"/>
                        <a14:backgroundMark x1="77222" y1="41667" x2="80000" y2="41667"/>
                        <a14:backgroundMark x1="81111" y1="48889" x2="81667" y2="43889"/>
                        <a14:backgroundMark x1="77500" y1="41944" x2="77500" y2="402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718" y="10352506"/>
            <a:ext cx="1247826" cy="124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Dibujo De Estornudar Cara Para Colorear - Ultra Coloring Pages">
            <a:extLst>
              <a:ext uri="{FF2B5EF4-FFF2-40B4-BE49-F238E27FC236}">
                <a16:creationId xmlns:a16="http://schemas.microsoft.com/office/drawing/2014/main" id="{B0B779D9-BF72-4B9D-9229-E654831958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79" t="10472" r="11795" b="9927"/>
          <a:stretch/>
        </p:blipFill>
        <p:spPr bwMode="auto">
          <a:xfrm>
            <a:off x="3632916" y="7357590"/>
            <a:ext cx="822221" cy="83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110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</TotalTime>
  <Words>118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Antique Olive</vt:lpstr>
      <vt:lpstr>Arial</vt:lpstr>
      <vt:lpstr>Bahnschrift SemiCondensed</vt:lpstr>
      <vt:lpstr>Bradley Hand ITC</vt:lpstr>
      <vt:lpstr>Brush Script MT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</dc:creator>
  <cp:lastModifiedBy>ELVIRA ISABEL ROWLANDS GOMEZ</cp:lastModifiedBy>
  <cp:revision>12</cp:revision>
  <dcterms:created xsi:type="dcterms:W3CDTF">2021-11-10T19:55:21Z</dcterms:created>
  <dcterms:modified xsi:type="dcterms:W3CDTF">2022-02-07T15:51:38Z</dcterms:modified>
</cp:coreProperties>
</file>